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gif" ContentType="image/gif"/>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11"/>
  </p:notesMasterIdLst>
  <p:sldIdLst>
    <p:sldId id="256" r:id="rId5"/>
    <p:sldId id="257" r:id="rId6"/>
    <p:sldId id="262" r:id="rId7"/>
    <p:sldId id="258" r:id="rId8"/>
    <p:sldId id="259" r:id="rId9"/>
    <p:sldId id="260"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44" autoAdjust="0"/>
    <p:restoredTop sz="94660"/>
  </p:normalViewPr>
  <p:slideViewPr>
    <p:cSldViewPr snapToGrid="0">
      <p:cViewPr varScale="1">
        <p:scale>
          <a:sx n="68" d="100"/>
          <a:sy n="68" d="100"/>
        </p:scale>
        <p:origin x="90" y="18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presProps" Target="pres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notesMaster" Target="notesMasters/notesMaster1.xml"/><Relationship Id="rId5" Type="http://schemas.openxmlformats.org/officeDocument/2006/relationships/slide" Target="slides/slide1.xml"/><Relationship Id="rId15" Type="http://schemas.openxmlformats.org/officeDocument/2006/relationships/tableStyles" Target="tableStyles.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theme" Target="theme/theme1.xml"/></Relationships>
</file>

<file path=ppt/media/image1.gif>
</file>

<file path=ppt/media/image2.gif>
</file>

<file path=ppt/media/image3.gif>
</file>

<file path=ppt/media/image4.gif>
</file>

<file path=ppt/media/image5.gi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F39DC1F-FD52-42B8-867C-7DD94F36DCE0}" type="datetimeFigureOut">
              <a:rPr lang="en-GB" smtClean="0"/>
              <a:t>12/10/2020</a:t>
            </a:fld>
            <a:endParaRPr lang="en-GB"/>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5092F1B-F3AF-44C2-9D75-65780A19DA73}" type="slidenum">
              <a:rPr lang="en-GB" smtClean="0"/>
              <a:t>‹#›</a:t>
            </a:fld>
            <a:endParaRPr lang="en-GB"/>
          </a:p>
        </p:txBody>
      </p:sp>
    </p:spTree>
    <p:extLst>
      <p:ext uri="{BB962C8B-B14F-4D97-AF65-F5344CB8AC3E}">
        <p14:creationId xmlns:p14="http://schemas.microsoft.com/office/powerpoint/2010/main" val="70100342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888FD4-8C2B-49AA-90E3-1FAEE785AB24}"/>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7B7EA5CF-BE9A-41C1-9DD1-721BBFD0A89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6E9BA648-2241-429A-929F-5B7FDED2B960}"/>
              </a:ext>
            </a:extLst>
          </p:cNvPr>
          <p:cNvSpPr>
            <a:spLocks noGrp="1"/>
          </p:cNvSpPr>
          <p:nvPr>
            <p:ph type="dt" sz="half" idx="10"/>
          </p:nvPr>
        </p:nvSpPr>
        <p:spPr/>
        <p:txBody>
          <a:bodyPr/>
          <a:lstStyle/>
          <a:p>
            <a:fld id="{1ACA2956-BDD8-4493-B75F-123FE37F5321}" type="datetimeFigureOut">
              <a:rPr lang="en-GB" smtClean="0"/>
              <a:t>12/10/2020</a:t>
            </a:fld>
            <a:endParaRPr lang="en-GB"/>
          </a:p>
        </p:txBody>
      </p:sp>
      <p:sp>
        <p:nvSpPr>
          <p:cNvPr id="5" name="Footer Placeholder 4">
            <a:extLst>
              <a:ext uri="{FF2B5EF4-FFF2-40B4-BE49-F238E27FC236}">
                <a16:creationId xmlns:a16="http://schemas.microsoft.com/office/drawing/2014/main" id="{E84F68B3-0520-4D2F-A22E-D675C6F0AA33}"/>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8E481550-5934-4F46-97AE-E91FDFD174B0}"/>
              </a:ext>
            </a:extLst>
          </p:cNvPr>
          <p:cNvSpPr>
            <a:spLocks noGrp="1"/>
          </p:cNvSpPr>
          <p:nvPr>
            <p:ph type="sldNum" sz="quarter" idx="12"/>
          </p:nvPr>
        </p:nvSpPr>
        <p:spPr/>
        <p:txBody>
          <a:bodyPr/>
          <a:lstStyle/>
          <a:p>
            <a:fld id="{646E1642-BE6B-429C-8A2B-31149D559866}" type="slidenum">
              <a:rPr lang="en-GB" smtClean="0"/>
              <a:t>‹#›</a:t>
            </a:fld>
            <a:endParaRPr lang="en-GB"/>
          </a:p>
        </p:txBody>
      </p:sp>
    </p:spTree>
    <p:extLst>
      <p:ext uri="{BB962C8B-B14F-4D97-AF65-F5344CB8AC3E}">
        <p14:creationId xmlns:p14="http://schemas.microsoft.com/office/powerpoint/2010/main" val="156976039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5F6730-5789-49D1-8758-6345E92A61B5}"/>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6A2EA843-C4E4-46A8-A539-F563C1878425}"/>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30F1AC6C-1E14-4B56-8DA8-BDB9EC4BAB23}"/>
              </a:ext>
            </a:extLst>
          </p:cNvPr>
          <p:cNvSpPr>
            <a:spLocks noGrp="1"/>
          </p:cNvSpPr>
          <p:nvPr>
            <p:ph type="dt" sz="half" idx="10"/>
          </p:nvPr>
        </p:nvSpPr>
        <p:spPr/>
        <p:txBody>
          <a:bodyPr/>
          <a:lstStyle/>
          <a:p>
            <a:fld id="{1ACA2956-BDD8-4493-B75F-123FE37F5321}" type="datetimeFigureOut">
              <a:rPr lang="en-GB" smtClean="0"/>
              <a:t>12/10/2020</a:t>
            </a:fld>
            <a:endParaRPr lang="en-GB"/>
          </a:p>
        </p:txBody>
      </p:sp>
      <p:sp>
        <p:nvSpPr>
          <p:cNvPr id="5" name="Footer Placeholder 4">
            <a:extLst>
              <a:ext uri="{FF2B5EF4-FFF2-40B4-BE49-F238E27FC236}">
                <a16:creationId xmlns:a16="http://schemas.microsoft.com/office/drawing/2014/main" id="{44996474-B4C4-48A1-8AED-FAA3272E0DB6}"/>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2335100C-84DF-47BE-B1D0-D88B25A92037}"/>
              </a:ext>
            </a:extLst>
          </p:cNvPr>
          <p:cNvSpPr>
            <a:spLocks noGrp="1"/>
          </p:cNvSpPr>
          <p:nvPr>
            <p:ph type="sldNum" sz="quarter" idx="12"/>
          </p:nvPr>
        </p:nvSpPr>
        <p:spPr/>
        <p:txBody>
          <a:bodyPr/>
          <a:lstStyle/>
          <a:p>
            <a:fld id="{646E1642-BE6B-429C-8A2B-31149D559866}" type="slidenum">
              <a:rPr lang="en-GB" smtClean="0"/>
              <a:t>‹#›</a:t>
            </a:fld>
            <a:endParaRPr lang="en-GB"/>
          </a:p>
        </p:txBody>
      </p:sp>
    </p:spTree>
    <p:extLst>
      <p:ext uri="{BB962C8B-B14F-4D97-AF65-F5344CB8AC3E}">
        <p14:creationId xmlns:p14="http://schemas.microsoft.com/office/powerpoint/2010/main" val="175544741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4A2205E1-D5AE-46DB-AAA4-4F000E450BE3}"/>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EB7A6170-70A0-4187-9B7E-AC7057161476}"/>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A74C9899-F258-4770-AF6F-5E7B0842E80A}"/>
              </a:ext>
            </a:extLst>
          </p:cNvPr>
          <p:cNvSpPr>
            <a:spLocks noGrp="1"/>
          </p:cNvSpPr>
          <p:nvPr>
            <p:ph type="dt" sz="half" idx="10"/>
          </p:nvPr>
        </p:nvSpPr>
        <p:spPr/>
        <p:txBody>
          <a:bodyPr/>
          <a:lstStyle/>
          <a:p>
            <a:fld id="{1ACA2956-BDD8-4493-B75F-123FE37F5321}" type="datetimeFigureOut">
              <a:rPr lang="en-GB" smtClean="0"/>
              <a:t>12/10/2020</a:t>
            </a:fld>
            <a:endParaRPr lang="en-GB"/>
          </a:p>
        </p:txBody>
      </p:sp>
      <p:sp>
        <p:nvSpPr>
          <p:cNvPr id="5" name="Footer Placeholder 4">
            <a:extLst>
              <a:ext uri="{FF2B5EF4-FFF2-40B4-BE49-F238E27FC236}">
                <a16:creationId xmlns:a16="http://schemas.microsoft.com/office/drawing/2014/main" id="{48D5D1EC-4639-4502-A5FD-B70EC71742D6}"/>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32E4A5C9-78E7-4250-9F40-FE92742050F9}"/>
              </a:ext>
            </a:extLst>
          </p:cNvPr>
          <p:cNvSpPr>
            <a:spLocks noGrp="1"/>
          </p:cNvSpPr>
          <p:nvPr>
            <p:ph type="sldNum" sz="quarter" idx="12"/>
          </p:nvPr>
        </p:nvSpPr>
        <p:spPr/>
        <p:txBody>
          <a:bodyPr/>
          <a:lstStyle/>
          <a:p>
            <a:fld id="{646E1642-BE6B-429C-8A2B-31149D559866}" type="slidenum">
              <a:rPr lang="en-GB" smtClean="0"/>
              <a:t>‹#›</a:t>
            </a:fld>
            <a:endParaRPr lang="en-GB"/>
          </a:p>
        </p:txBody>
      </p:sp>
    </p:spTree>
    <p:extLst>
      <p:ext uri="{BB962C8B-B14F-4D97-AF65-F5344CB8AC3E}">
        <p14:creationId xmlns:p14="http://schemas.microsoft.com/office/powerpoint/2010/main" val="64087811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FD05F2-33F8-45CE-B30D-899DFF80CF91}"/>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D40826C0-1ADA-4427-941F-A38BAA9C0309}"/>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84DE7430-F025-457D-8276-6F25288B8569}"/>
              </a:ext>
            </a:extLst>
          </p:cNvPr>
          <p:cNvSpPr>
            <a:spLocks noGrp="1"/>
          </p:cNvSpPr>
          <p:nvPr>
            <p:ph type="dt" sz="half" idx="10"/>
          </p:nvPr>
        </p:nvSpPr>
        <p:spPr/>
        <p:txBody>
          <a:bodyPr/>
          <a:lstStyle/>
          <a:p>
            <a:fld id="{1ACA2956-BDD8-4493-B75F-123FE37F5321}" type="datetimeFigureOut">
              <a:rPr lang="en-GB" smtClean="0"/>
              <a:t>12/10/2020</a:t>
            </a:fld>
            <a:endParaRPr lang="en-GB"/>
          </a:p>
        </p:txBody>
      </p:sp>
      <p:sp>
        <p:nvSpPr>
          <p:cNvPr id="5" name="Footer Placeholder 4">
            <a:extLst>
              <a:ext uri="{FF2B5EF4-FFF2-40B4-BE49-F238E27FC236}">
                <a16:creationId xmlns:a16="http://schemas.microsoft.com/office/drawing/2014/main" id="{ECB841FF-655C-4F87-B9D6-354240FDA8AC}"/>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FF0FEBC-EFB6-48B6-BABD-334AC27347D2}"/>
              </a:ext>
            </a:extLst>
          </p:cNvPr>
          <p:cNvSpPr>
            <a:spLocks noGrp="1"/>
          </p:cNvSpPr>
          <p:nvPr>
            <p:ph type="sldNum" sz="quarter" idx="12"/>
          </p:nvPr>
        </p:nvSpPr>
        <p:spPr/>
        <p:txBody>
          <a:bodyPr/>
          <a:lstStyle/>
          <a:p>
            <a:fld id="{646E1642-BE6B-429C-8A2B-31149D559866}" type="slidenum">
              <a:rPr lang="en-GB" smtClean="0"/>
              <a:t>‹#›</a:t>
            </a:fld>
            <a:endParaRPr lang="en-GB"/>
          </a:p>
        </p:txBody>
      </p:sp>
    </p:spTree>
    <p:extLst>
      <p:ext uri="{BB962C8B-B14F-4D97-AF65-F5344CB8AC3E}">
        <p14:creationId xmlns:p14="http://schemas.microsoft.com/office/powerpoint/2010/main" val="201490609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AB35F44-C1F5-4752-878C-53319B0AB202}"/>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3728EA0C-B4CC-47FE-87D7-6E8DBECDCED4}"/>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BFBB7F61-C0DB-42AB-B227-5F42AFAF3C68}"/>
              </a:ext>
            </a:extLst>
          </p:cNvPr>
          <p:cNvSpPr>
            <a:spLocks noGrp="1"/>
          </p:cNvSpPr>
          <p:nvPr>
            <p:ph type="dt" sz="half" idx="10"/>
          </p:nvPr>
        </p:nvSpPr>
        <p:spPr/>
        <p:txBody>
          <a:bodyPr/>
          <a:lstStyle/>
          <a:p>
            <a:fld id="{1ACA2956-BDD8-4493-B75F-123FE37F5321}" type="datetimeFigureOut">
              <a:rPr lang="en-GB" smtClean="0"/>
              <a:t>12/10/2020</a:t>
            </a:fld>
            <a:endParaRPr lang="en-GB"/>
          </a:p>
        </p:txBody>
      </p:sp>
      <p:sp>
        <p:nvSpPr>
          <p:cNvPr id="5" name="Footer Placeholder 4">
            <a:extLst>
              <a:ext uri="{FF2B5EF4-FFF2-40B4-BE49-F238E27FC236}">
                <a16:creationId xmlns:a16="http://schemas.microsoft.com/office/drawing/2014/main" id="{B6C2F911-0DA5-4297-A775-C8B04DA7A14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8F79E59-F778-4F8A-98AF-8D901296FD5C}"/>
              </a:ext>
            </a:extLst>
          </p:cNvPr>
          <p:cNvSpPr>
            <a:spLocks noGrp="1"/>
          </p:cNvSpPr>
          <p:nvPr>
            <p:ph type="sldNum" sz="quarter" idx="12"/>
          </p:nvPr>
        </p:nvSpPr>
        <p:spPr/>
        <p:txBody>
          <a:bodyPr/>
          <a:lstStyle/>
          <a:p>
            <a:fld id="{646E1642-BE6B-429C-8A2B-31149D559866}" type="slidenum">
              <a:rPr lang="en-GB" smtClean="0"/>
              <a:t>‹#›</a:t>
            </a:fld>
            <a:endParaRPr lang="en-GB"/>
          </a:p>
        </p:txBody>
      </p:sp>
    </p:spTree>
    <p:extLst>
      <p:ext uri="{BB962C8B-B14F-4D97-AF65-F5344CB8AC3E}">
        <p14:creationId xmlns:p14="http://schemas.microsoft.com/office/powerpoint/2010/main" val="376206353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9E0AB62-8B49-4CF5-8B9B-FA7DA14956D5}"/>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B68C0443-CE92-4DE0-8DF8-D9E3FA6E4F55}"/>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80265D2F-5826-46AD-9D2C-62998515455F}"/>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723ECBFB-4A89-4740-8D6B-F19650F8084A}"/>
              </a:ext>
            </a:extLst>
          </p:cNvPr>
          <p:cNvSpPr>
            <a:spLocks noGrp="1"/>
          </p:cNvSpPr>
          <p:nvPr>
            <p:ph type="dt" sz="half" idx="10"/>
          </p:nvPr>
        </p:nvSpPr>
        <p:spPr/>
        <p:txBody>
          <a:bodyPr/>
          <a:lstStyle/>
          <a:p>
            <a:fld id="{1ACA2956-BDD8-4493-B75F-123FE37F5321}" type="datetimeFigureOut">
              <a:rPr lang="en-GB" smtClean="0"/>
              <a:t>12/10/2020</a:t>
            </a:fld>
            <a:endParaRPr lang="en-GB"/>
          </a:p>
        </p:txBody>
      </p:sp>
      <p:sp>
        <p:nvSpPr>
          <p:cNvPr id="6" name="Footer Placeholder 5">
            <a:extLst>
              <a:ext uri="{FF2B5EF4-FFF2-40B4-BE49-F238E27FC236}">
                <a16:creationId xmlns:a16="http://schemas.microsoft.com/office/drawing/2014/main" id="{A3F9EC6B-CA0D-4674-8E0E-B5A1E5486F24}"/>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38BD19E2-A00C-40DE-B8CF-17AD1F626D23}"/>
              </a:ext>
            </a:extLst>
          </p:cNvPr>
          <p:cNvSpPr>
            <a:spLocks noGrp="1"/>
          </p:cNvSpPr>
          <p:nvPr>
            <p:ph type="sldNum" sz="quarter" idx="12"/>
          </p:nvPr>
        </p:nvSpPr>
        <p:spPr/>
        <p:txBody>
          <a:bodyPr/>
          <a:lstStyle/>
          <a:p>
            <a:fld id="{646E1642-BE6B-429C-8A2B-31149D559866}" type="slidenum">
              <a:rPr lang="en-GB" smtClean="0"/>
              <a:t>‹#›</a:t>
            </a:fld>
            <a:endParaRPr lang="en-GB"/>
          </a:p>
        </p:txBody>
      </p:sp>
    </p:spTree>
    <p:extLst>
      <p:ext uri="{BB962C8B-B14F-4D97-AF65-F5344CB8AC3E}">
        <p14:creationId xmlns:p14="http://schemas.microsoft.com/office/powerpoint/2010/main" val="239913717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9F2757-3694-42DF-A6E0-D88D0BAD47E8}"/>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A67086A3-CB51-4454-BE20-8BFBC6ECCC58}"/>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F8F9BC70-F6F1-4BE1-A65D-4C8D982793B4}"/>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2C68094B-8D2F-4529-928A-0967BC3D49B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B4D6E78D-25D2-4E4E-B2CE-500E7B5944D2}"/>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AEA5F8F7-2715-4283-A55B-F3F53F832F84}"/>
              </a:ext>
            </a:extLst>
          </p:cNvPr>
          <p:cNvSpPr>
            <a:spLocks noGrp="1"/>
          </p:cNvSpPr>
          <p:nvPr>
            <p:ph type="dt" sz="half" idx="10"/>
          </p:nvPr>
        </p:nvSpPr>
        <p:spPr/>
        <p:txBody>
          <a:bodyPr/>
          <a:lstStyle/>
          <a:p>
            <a:fld id="{1ACA2956-BDD8-4493-B75F-123FE37F5321}" type="datetimeFigureOut">
              <a:rPr lang="en-GB" smtClean="0"/>
              <a:t>12/10/2020</a:t>
            </a:fld>
            <a:endParaRPr lang="en-GB"/>
          </a:p>
        </p:txBody>
      </p:sp>
      <p:sp>
        <p:nvSpPr>
          <p:cNvPr id="8" name="Footer Placeholder 7">
            <a:extLst>
              <a:ext uri="{FF2B5EF4-FFF2-40B4-BE49-F238E27FC236}">
                <a16:creationId xmlns:a16="http://schemas.microsoft.com/office/drawing/2014/main" id="{76ECE779-1836-44E5-BBEF-32FC97C7DFD7}"/>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BE842980-3AD7-4FA9-A6CA-A83A92647551}"/>
              </a:ext>
            </a:extLst>
          </p:cNvPr>
          <p:cNvSpPr>
            <a:spLocks noGrp="1"/>
          </p:cNvSpPr>
          <p:nvPr>
            <p:ph type="sldNum" sz="quarter" idx="12"/>
          </p:nvPr>
        </p:nvSpPr>
        <p:spPr/>
        <p:txBody>
          <a:bodyPr/>
          <a:lstStyle/>
          <a:p>
            <a:fld id="{646E1642-BE6B-429C-8A2B-31149D559866}" type="slidenum">
              <a:rPr lang="en-GB" smtClean="0"/>
              <a:t>‹#›</a:t>
            </a:fld>
            <a:endParaRPr lang="en-GB"/>
          </a:p>
        </p:txBody>
      </p:sp>
    </p:spTree>
    <p:extLst>
      <p:ext uri="{BB962C8B-B14F-4D97-AF65-F5344CB8AC3E}">
        <p14:creationId xmlns:p14="http://schemas.microsoft.com/office/powerpoint/2010/main" val="156643973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E8F1E4F-9EC7-458C-996D-9324298AE664}"/>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C553A8E6-EFBD-485D-B469-DD07E6729FF1}"/>
              </a:ext>
            </a:extLst>
          </p:cNvPr>
          <p:cNvSpPr>
            <a:spLocks noGrp="1"/>
          </p:cNvSpPr>
          <p:nvPr>
            <p:ph type="dt" sz="half" idx="10"/>
          </p:nvPr>
        </p:nvSpPr>
        <p:spPr/>
        <p:txBody>
          <a:bodyPr/>
          <a:lstStyle/>
          <a:p>
            <a:fld id="{1ACA2956-BDD8-4493-B75F-123FE37F5321}" type="datetimeFigureOut">
              <a:rPr lang="en-GB" smtClean="0"/>
              <a:t>12/10/2020</a:t>
            </a:fld>
            <a:endParaRPr lang="en-GB"/>
          </a:p>
        </p:txBody>
      </p:sp>
      <p:sp>
        <p:nvSpPr>
          <p:cNvPr id="4" name="Footer Placeholder 3">
            <a:extLst>
              <a:ext uri="{FF2B5EF4-FFF2-40B4-BE49-F238E27FC236}">
                <a16:creationId xmlns:a16="http://schemas.microsoft.com/office/drawing/2014/main" id="{1A3D5BF4-AB99-4E3B-BC05-9F69A9461FD7}"/>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715C58D6-C626-47A1-A633-2136A4410579}"/>
              </a:ext>
            </a:extLst>
          </p:cNvPr>
          <p:cNvSpPr>
            <a:spLocks noGrp="1"/>
          </p:cNvSpPr>
          <p:nvPr>
            <p:ph type="sldNum" sz="quarter" idx="12"/>
          </p:nvPr>
        </p:nvSpPr>
        <p:spPr/>
        <p:txBody>
          <a:bodyPr/>
          <a:lstStyle/>
          <a:p>
            <a:fld id="{646E1642-BE6B-429C-8A2B-31149D559866}" type="slidenum">
              <a:rPr lang="en-GB" smtClean="0"/>
              <a:t>‹#›</a:t>
            </a:fld>
            <a:endParaRPr lang="en-GB"/>
          </a:p>
        </p:txBody>
      </p:sp>
    </p:spTree>
    <p:extLst>
      <p:ext uri="{BB962C8B-B14F-4D97-AF65-F5344CB8AC3E}">
        <p14:creationId xmlns:p14="http://schemas.microsoft.com/office/powerpoint/2010/main" val="7112189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F4BA2151-AA4F-46E1-B32E-304D49555AF5}"/>
              </a:ext>
            </a:extLst>
          </p:cNvPr>
          <p:cNvSpPr>
            <a:spLocks noGrp="1"/>
          </p:cNvSpPr>
          <p:nvPr>
            <p:ph type="dt" sz="half" idx="10"/>
          </p:nvPr>
        </p:nvSpPr>
        <p:spPr/>
        <p:txBody>
          <a:bodyPr/>
          <a:lstStyle/>
          <a:p>
            <a:fld id="{1ACA2956-BDD8-4493-B75F-123FE37F5321}" type="datetimeFigureOut">
              <a:rPr lang="en-GB" smtClean="0"/>
              <a:t>12/10/2020</a:t>
            </a:fld>
            <a:endParaRPr lang="en-GB"/>
          </a:p>
        </p:txBody>
      </p:sp>
      <p:sp>
        <p:nvSpPr>
          <p:cNvPr id="3" name="Footer Placeholder 2">
            <a:extLst>
              <a:ext uri="{FF2B5EF4-FFF2-40B4-BE49-F238E27FC236}">
                <a16:creationId xmlns:a16="http://schemas.microsoft.com/office/drawing/2014/main" id="{B8D2E137-38FF-4476-909B-EDC14163B08B}"/>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573ADFE7-8EEF-460B-8217-DCA36C875E45}"/>
              </a:ext>
            </a:extLst>
          </p:cNvPr>
          <p:cNvSpPr>
            <a:spLocks noGrp="1"/>
          </p:cNvSpPr>
          <p:nvPr>
            <p:ph type="sldNum" sz="quarter" idx="12"/>
          </p:nvPr>
        </p:nvSpPr>
        <p:spPr/>
        <p:txBody>
          <a:bodyPr/>
          <a:lstStyle/>
          <a:p>
            <a:fld id="{646E1642-BE6B-429C-8A2B-31149D559866}" type="slidenum">
              <a:rPr lang="en-GB" smtClean="0"/>
              <a:t>‹#›</a:t>
            </a:fld>
            <a:endParaRPr lang="en-GB"/>
          </a:p>
        </p:txBody>
      </p:sp>
    </p:spTree>
    <p:extLst>
      <p:ext uri="{BB962C8B-B14F-4D97-AF65-F5344CB8AC3E}">
        <p14:creationId xmlns:p14="http://schemas.microsoft.com/office/powerpoint/2010/main" val="36595596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BC74FF2-1B6D-49C8-A1D4-A982308460C2}"/>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C97AA81F-BB74-4413-B9A9-D4B11BFA82CE}"/>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97F321AD-BDF5-4382-AB15-69E414AEC026}"/>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61E9AAB8-C113-40BA-B2A6-821E655EEBCC}"/>
              </a:ext>
            </a:extLst>
          </p:cNvPr>
          <p:cNvSpPr>
            <a:spLocks noGrp="1"/>
          </p:cNvSpPr>
          <p:nvPr>
            <p:ph type="dt" sz="half" idx="10"/>
          </p:nvPr>
        </p:nvSpPr>
        <p:spPr/>
        <p:txBody>
          <a:bodyPr/>
          <a:lstStyle/>
          <a:p>
            <a:fld id="{1ACA2956-BDD8-4493-B75F-123FE37F5321}" type="datetimeFigureOut">
              <a:rPr lang="en-GB" smtClean="0"/>
              <a:t>12/10/2020</a:t>
            </a:fld>
            <a:endParaRPr lang="en-GB"/>
          </a:p>
        </p:txBody>
      </p:sp>
      <p:sp>
        <p:nvSpPr>
          <p:cNvPr id="6" name="Footer Placeholder 5">
            <a:extLst>
              <a:ext uri="{FF2B5EF4-FFF2-40B4-BE49-F238E27FC236}">
                <a16:creationId xmlns:a16="http://schemas.microsoft.com/office/drawing/2014/main" id="{C103AE14-58E3-47EF-B0B5-840203547221}"/>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65367E7F-09BD-4E03-9220-56EB9B7C8F35}"/>
              </a:ext>
            </a:extLst>
          </p:cNvPr>
          <p:cNvSpPr>
            <a:spLocks noGrp="1"/>
          </p:cNvSpPr>
          <p:nvPr>
            <p:ph type="sldNum" sz="quarter" idx="12"/>
          </p:nvPr>
        </p:nvSpPr>
        <p:spPr/>
        <p:txBody>
          <a:bodyPr/>
          <a:lstStyle/>
          <a:p>
            <a:fld id="{646E1642-BE6B-429C-8A2B-31149D559866}" type="slidenum">
              <a:rPr lang="en-GB" smtClean="0"/>
              <a:t>‹#›</a:t>
            </a:fld>
            <a:endParaRPr lang="en-GB"/>
          </a:p>
        </p:txBody>
      </p:sp>
    </p:spTree>
    <p:extLst>
      <p:ext uri="{BB962C8B-B14F-4D97-AF65-F5344CB8AC3E}">
        <p14:creationId xmlns:p14="http://schemas.microsoft.com/office/powerpoint/2010/main" val="268845034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165133-53C4-4C2D-AE91-40E84E97F328}"/>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3300D877-8E41-4603-A7D3-B4317CBBBA58}"/>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00227E63-3346-4E59-A775-BDDBF7EA48B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B631ED23-F05C-4AE8-B334-B365F89A8C49}"/>
              </a:ext>
            </a:extLst>
          </p:cNvPr>
          <p:cNvSpPr>
            <a:spLocks noGrp="1"/>
          </p:cNvSpPr>
          <p:nvPr>
            <p:ph type="dt" sz="half" idx="10"/>
          </p:nvPr>
        </p:nvSpPr>
        <p:spPr/>
        <p:txBody>
          <a:bodyPr/>
          <a:lstStyle/>
          <a:p>
            <a:fld id="{1ACA2956-BDD8-4493-B75F-123FE37F5321}" type="datetimeFigureOut">
              <a:rPr lang="en-GB" smtClean="0"/>
              <a:t>12/10/2020</a:t>
            </a:fld>
            <a:endParaRPr lang="en-GB"/>
          </a:p>
        </p:txBody>
      </p:sp>
      <p:sp>
        <p:nvSpPr>
          <p:cNvPr id="6" name="Footer Placeholder 5">
            <a:extLst>
              <a:ext uri="{FF2B5EF4-FFF2-40B4-BE49-F238E27FC236}">
                <a16:creationId xmlns:a16="http://schemas.microsoft.com/office/drawing/2014/main" id="{C0F04033-DB8D-4154-84A0-B261BD01F11A}"/>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63B2CFAC-3FAC-4629-A740-A7D7FC24D91C}"/>
              </a:ext>
            </a:extLst>
          </p:cNvPr>
          <p:cNvSpPr>
            <a:spLocks noGrp="1"/>
          </p:cNvSpPr>
          <p:nvPr>
            <p:ph type="sldNum" sz="quarter" idx="12"/>
          </p:nvPr>
        </p:nvSpPr>
        <p:spPr/>
        <p:txBody>
          <a:bodyPr/>
          <a:lstStyle/>
          <a:p>
            <a:fld id="{646E1642-BE6B-429C-8A2B-31149D559866}" type="slidenum">
              <a:rPr lang="en-GB" smtClean="0"/>
              <a:t>‹#›</a:t>
            </a:fld>
            <a:endParaRPr lang="en-GB"/>
          </a:p>
        </p:txBody>
      </p:sp>
    </p:spTree>
    <p:extLst>
      <p:ext uri="{BB962C8B-B14F-4D97-AF65-F5344CB8AC3E}">
        <p14:creationId xmlns:p14="http://schemas.microsoft.com/office/powerpoint/2010/main" val="15511729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accent1">
                <a:lumMod val="5000"/>
                <a:lumOff val="95000"/>
              </a:schemeClr>
            </a:gs>
            <a:gs pos="13000">
              <a:schemeClr val="accent1">
                <a:lumMod val="45000"/>
                <a:lumOff val="55000"/>
              </a:schemeClr>
            </a:gs>
            <a:gs pos="100000">
              <a:srgbClr val="0070C0"/>
            </a:gs>
            <a:gs pos="100000">
              <a:schemeClr val="accent1">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6260DA41-4093-4D30-860D-AF1DB2D44A9A}"/>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2F88F3A0-0756-4CDA-8BEE-FA3E2E93226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0A72AEBB-8DF1-4CE8-841F-1A681CD7C0B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ACA2956-BDD8-4493-B75F-123FE37F5321}" type="datetimeFigureOut">
              <a:rPr lang="en-GB" smtClean="0"/>
              <a:t>12/10/2020</a:t>
            </a:fld>
            <a:endParaRPr lang="en-GB"/>
          </a:p>
        </p:txBody>
      </p:sp>
      <p:sp>
        <p:nvSpPr>
          <p:cNvPr id="5" name="Footer Placeholder 4">
            <a:extLst>
              <a:ext uri="{FF2B5EF4-FFF2-40B4-BE49-F238E27FC236}">
                <a16:creationId xmlns:a16="http://schemas.microsoft.com/office/drawing/2014/main" id="{97A50A07-0396-4FD6-A51E-53E4A5EA7F55}"/>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7659EB25-E148-40A7-A36A-0EDFC36AD9BD}"/>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46E1642-BE6B-429C-8A2B-31149D559866}" type="slidenum">
              <a:rPr lang="en-GB" smtClean="0"/>
              <a:t>‹#›</a:t>
            </a:fld>
            <a:endParaRPr lang="en-GB"/>
          </a:p>
        </p:txBody>
      </p:sp>
    </p:spTree>
    <p:extLst>
      <p:ext uri="{BB962C8B-B14F-4D97-AF65-F5344CB8AC3E}">
        <p14:creationId xmlns:p14="http://schemas.microsoft.com/office/powerpoint/2010/main" val="98132816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s://www.youtube.com/watch?v=y47eSlLSxa0"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3" Type="http://schemas.openxmlformats.org/officeDocument/2006/relationships/image" Target="../media/image2.gif"/><Relationship Id="rId2" Type="http://schemas.openxmlformats.org/officeDocument/2006/relationships/image" Target="../media/image1.gif"/><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3" Type="http://schemas.openxmlformats.org/officeDocument/2006/relationships/image" Target="../media/image4.gif"/><Relationship Id="rId2" Type="http://schemas.openxmlformats.org/officeDocument/2006/relationships/image" Target="../media/image3.gif"/><Relationship Id="rId1" Type="http://schemas.openxmlformats.org/officeDocument/2006/relationships/slideLayout" Target="../slideLayouts/slideLayout7.xml"/><Relationship Id="rId4" Type="http://schemas.openxmlformats.org/officeDocument/2006/relationships/image" Target="../media/image5.gif"/></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621B57-7362-4C86-B3F4-B12AF7884278}"/>
              </a:ext>
            </a:extLst>
          </p:cNvPr>
          <p:cNvSpPr>
            <a:spLocks noGrp="1"/>
          </p:cNvSpPr>
          <p:nvPr>
            <p:ph type="ctrTitle"/>
          </p:nvPr>
        </p:nvSpPr>
        <p:spPr>
          <a:xfrm>
            <a:off x="1524000" y="3077771"/>
            <a:ext cx="9144000" cy="2387600"/>
          </a:xfrm>
        </p:spPr>
        <p:txBody>
          <a:bodyPr>
            <a:noAutofit/>
          </a:bodyPr>
          <a:lstStyle/>
          <a:p>
            <a:r>
              <a:rPr lang="en-GB" sz="4400" dirty="0"/>
              <a:t>Go through the ppt and make notes on the formation of the near future tense. </a:t>
            </a:r>
            <a:br>
              <a:rPr lang="en-GB" sz="4400" dirty="0"/>
            </a:br>
            <a:r>
              <a:rPr lang="en-GB" sz="4400" dirty="0"/>
              <a:t>Watch this video clip to remind you of the formation of the first part of it. </a:t>
            </a:r>
            <a:r>
              <a:rPr lang="en-GB" sz="4400" dirty="0">
                <a:hlinkClick r:id="rId2"/>
              </a:rPr>
              <a:t>https://www.youtube.com/watch?v=y47eSlLSxa0</a:t>
            </a:r>
            <a:br>
              <a:rPr lang="en-GB" sz="4400" dirty="0"/>
            </a:br>
            <a:endParaRPr lang="en-GB" sz="4400" dirty="0"/>
          </a:p>
        </p:txBody>
      </p:sp>
    </p:spTree>
    <p:extLst>
      <p:ext uri="{BB962C8B-B14F-4D97-AF65-F5344CB8AC3E}">
        <p14:creationId xmlns:p14="http://schemas.microsoft.com/office/powerpoint/2010/main" val="421139560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2" name="Text Box 4">
            <a:extLst>
              <a:ext uri="{FF2B5EF4-FFF2-40B4-BE49-F238E27FC236}">
                <a16:creationId xmlns:a16="http://schemas.microsoft.com/office/drawing/2014/main" id="{3D6CB573-4DE2-43E9-B67C-52676291B060}"/>
              </a:ext>
            </a:extLst>
          </p:cNvPr>
          <p:cNvSpPr txBox="1">
            <a:spLocks noChangeArrowheads="1"/>
          </p:cNvSpPr>
          <p:nvPr/>
        </p:nvSpPr>
        <p:spPr bwMode="auto">
          <a:xfrm rot="10800000" flipV="1">
            <a:off x="3997841" y="1325741"/>
            <a:ext cx="3684667" cy="646331"/>
          </a:xfrm>
          <a:prstGeom prst="rect">
            <a:avLst/>
          </a:prstGeom>
          <a:solidFill>
            <a:srgbClr val="CC0099"/>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GB" altLang="en-US" sz="3600" b="1" u="sng">
                <a:solidFill>
                  <a:schemeClr val="bg1"/>
                </a:solidFill>
              </a:rPr>
              <a:t>Le futur proche.</a:t>
            </a:r>
          </a:p>
        </p:txBody>
      </p:sp>
      <p:sp>
        <p:nvSpPr>
          <p:cNvPr id="2053" name="Text Box 5">
            <a:extLst>
              <a:ext uri="{FF2B5EF4-FFF2-40B4-BE49-F238E27FC236}">
                <a16:creationId xmlns:a16="http://schemas.microsoft.com/office/drawing/2014/main" id="{E9E91250-69EF-4862-90FE-4FF942A65DBF}"/>
              </a:ext>
            </a:extLst>
          </p:cNvPr>
          <p:cNvSpPr txBox="1">
            <a:spLocks noChangeArrowheads="1"/>
          </p:cNvSpPr>
          <p:nvPr/>
        </p:nvSpPr>
        <p:spPr bwMode="auto">
          <a:xfrm>
            <a:off x="1721644" y="2382276"/>
            <a:ext cx="8748713" cy="2062103"/>
          </a:xfrm>
          <a:prstGeom prst="rect">
            <a:avLst/>
          </a:prstGeom>
          <a:solidFill>
            <a:schemeClr val="accent6">
              <a:lumMod val="20000"/>
              <a:lumOff val="80000"/>
            </a:schemeClr>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spcBef>
                <a:spcPct val="50000"/>
              </a:spcBef>
            </a:pPr>
            <a:r>
              <a:rPr lang="en-GB" altLang="en-US" sz="3200" b="1" dirty="0"/>
              <a:t>Learning Intent:</a:t>
            </a:r>
          </a:p>
          <a:p>
            <a:pPr algn="ctr">
              <a:spcBef>
                <a:spcPct val="50000"/>
              </a:spcBef>
            </a:pPr>
            <a:r>
              <a:rPr lang="en-GB" altLang="en-US" sz="3200" b="1" dirty="0"/>
              <a:t>To talk in the future tense about</a:t>
            </a:r>
          </a:p>
          <a:p>
            <a:pPr algn="ctr">
              <a:spcBef>
                <a:spcPct val="50000"/>
              </a:spcBef>
            </a:pPr>
            <a:r>
              <a:rPr lang="en-GB" altLang="en-US" sz="3200" b="1" dirty="0"/>
              <a:t>what you are </a:t>
            </a:r>
            <a:r>
              <a:rPr lang="en-GB" altLang="en-US" sz="3200" b="1" u="sng" dirty="0"/>
              <a:t>‘going to’</a:t>
            </a:r>
            <a:r>
              <a:rPr lang="en-GB" altLang="en-US" sz="3200" b="1" dirty="0"/>
              <a:t> do</a:t>
            </a:r>
          </a:p>
        </p:txBody>
      </p:sp>
      <p:sp>
        <p:nvSpPr>
          <p:cNvPr id="2" name="Text Box 4">
            <a:extLst>
              <a:ext uri="{FF2B5EF4-FFF2-40B4-BE49-F238E27FC236}">
                <a16:creationId xmlns:a16="http://schemas.microsoft.com/office/drawing/2014/main" id="{F46637C3-CEA3-804E-AA30-7891E5F50BA2}"/>
              </a:ext>
            </a:extLst>
          </p:cNvPr>
          <p:cNvSpPr txBox="1">
            <a:spLocks noChangeArrowheads="1"/>
          </p:cNvSpPr>
          <p:nvPr/>
        </p:nvSpPr>
        <p:spPr bwMode="auto">
          <a:xfrm rot="10800000" flipV="1">
            <a:off x="6041869" y="330760"/>
            <a:ext cx="4223256" cy="646331"/>
          </a:xfrm>
          <a:prstGeom prst="rect">
            <a:avLst/>
          </a:prstGeom>
          <a:solidFill>
            <a:schemeClr val="accent2"/>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GB" altLang="en-US" sz="3600" b="1" u="sng">
                <a:solidFill>
                  <a:schemeClr val="bg1"/>
                </a:solidFill>
              </a:rPr>
              <a:t>jeudi 15 octobre</a:t>
            </a:r>
          </a:p>
        </p:txBody>
      </p:sp>
      <p:sp>
        <p:nvSpPr>
          <p:cNvPr id="5" name="Rounded Rectangle 13">
            <a:extLst>
              <a:ext uri="{FF2B5EF4-FFF2-40B4-BE49-F238E27FC236}">
                <a16:creationId xmlns:a16="http://schemas.microsoft.com/office/drawing/2014/main" id="{C7150CCF-BC1C-4641-91BA-1DB2EA26C176}"/>
              </a:ext>
            </a:extLst>
          </p:cNvPr>
          <p:cNvSpPr/>
          <p:nvPr/>
        </p:nvSpPr>
        <p:spPr>
          <a:xfrm>
            <a:off x="1002375" y="4910549"/>
            <a:ext cx="2995466" cy="1277600"/>
          </a:xfrm>
          <a:prstGeom prst="roundRect">
            <a:avLst/>
          </a:prstGeom>
          <a:solidFill>
            <a:srgbClr val="C09F72"/>
          </a:solidFill>
          <a:ln w="571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b="1" u="sng" dirty="0">
              <a:solidFill>
                <a:schemeClr val="tx1"/>
              </a:solidFill>
            </a:endParaRPr>
          </a:p>
          <a:p>
            <a:pPr algn="ctr"/>
            <a:r>
              <a:rPr lang="en-GB" dirty="0">
                <a:solidFill>
                  <a:schemeClr val="tx1"/>
                </a:solidFill>
              </a:rPr>
              <a:t> </a:t>
            </a:r>
          </a:p>
          <a:p>
            <a:pPr algn="ctr">
              <a:spcBef>
                <a:spcPct val="0"/>
              </a:spcBef>
            </a:pPr>
            <a:r>
              <a:rPr lang="en-GB" altLang="en-US" b="1" dirty="0">
                <a:solidFill>
                  <a:schemeClr val="tx1"/>
                </a:solidFill>
              </a:rPr>
              <a:t>Developing</a:t>
            </a:r>
            <a:r>
              <a:rPr lang="en-GB" altLang="en-US" dirty="0">
                <a:solidFill>
                  <a:schemeClr val="tx1"/>
                </a:solidFill>
              </a:rPr>
              <a:t>: to </a:t>
            </a:r>
            <a:r>
              <a:rPr lang="en-GB" altLang="en-US" dirty="0">
                <a:solidFill>
                  <a:srgbClr val="FF0000"/>
                </a:solidFill>
              </a:rPr>
              <a:t>recognise</a:t>
            </a:r>
            <a:r>
              <a:rPr lang="en-GB" altLang="en-US" dirty="0">
                <a:solidFill>
                  <a:schemeClr val="tx1"/>
                </a:solidFill>
              </a:rPr>
              <a:t> in the </a:t>
            </a:r>
            <a:r>
              <a:rPr lang="en-GB" altLang="en-US" dirty="0">
                <a:solidFill>
                  <a:srgbClr val="FF0000"/>
                </a:solidFill>
              </a:rPr>
              <a:t>near future</a:t>
            </a:r>
            <a:r>
              <a:rPr lang="en-GB" altLang="en-US" dirty="0">
                <a:solidFill>
                  <a:schemeClr val="tx1"/>
                </a:solidFill>
              </a:rPr>
              <a:t> tense (step 4)</a:t>
            </a:r>
          </a:p>
          <a:p>
            <a:pPr algn="ctr"/>
            <a:endParaRPr lang="en-GB" altLang="en-US" dirty="0">
              <a:solidFill>
                <a:schemeClr val="tx1"/>
              </a:solidFill>
            </a:endParaRPr>
          </a:p>
          <a:p>
            <a:pPr algn="ctr"/>
            <a:endParaRPr lang="en-GB" altLang="en-US" dirty="0">
              <a:solidFill>
                <a:schemeClr val="tx1"/>
              </a:solidFill>
            </a:endParaRPr>
          </a:p>
        </p:txBody>
      </p:sp>
      <p:sp>
        <p:nvSpPr>
          <p:cNvPr id="6" name="Rounded Rectangle 14">
            <a:extLst>
              <a:ext uri="{FF2B5EF4-FFF2-40B4-BE49-F238E27FC236}">
                <a16:creationId xmlns:a16="http://schemas.microsoft.com/office/drawing/2014/main" id="{FB9238B3-DD46-480E-B049-3BE3B7026309}"/>
              </a:ext>
            </a:extLst>
          </p:cNvPr>
          <p:cNvSpPr/>
          <p:nvPr/>
        </p:nvSpPr>
        <p:spPr>
          <a:xfrm>
            <a:off x="4477040" y="4910549"/>
            <a:ext cx="3226960" cy="1277600"/>
          </a:xfrm>
          <a:prstGeom prst="roundRect">
            <a:avLst/>
          </a:prstGeom>
          <a:solidFill>
            <a:srgbClr val="C9C9C9"/>
          </a:solidFill>
          <a:ln w="571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50000"/>
              </a:lnSpc>
              <a:spcBef>
                <a:spcPct val="0"/>
              </a:spcBef>
              <a:buFontTx/>
              <a:buNone/>
            </a:pPr>
            <a:endParaRPr lang="en-GB" altLang="en-US" sz="1000" dirty="0">
              <a:solidFill>
                <a:schemeClr val="tx1"/>
              </a:solidFill>
            </a:endParaRPr>
          </a:p>
          <a:p>
            <a:pPr algn="ctr">
              <a:spcBef>
                <a:spcPct val="0"/>
              </a:spcBef>
            </a:pPr>
            <a:r>
              <a:rPr lang="en-GB" altLang="en-US" b="1" dirty="0">
                <a:solidFill>
                  <a:schemeClr val="tx1"/>
                </a:solidFill>
              </a:rPr>
              <a:t>Secure</a:t>
            </a:r>
            <a:r>
              <a:rPr lang="en-GB" altLang="en-US" dirty="0">
                <a:solidFill>
                  <a:schemeClr val="tx1"/>
                </a:solidFill>
              </a:rPr>
              <a:t>: to </a:t>
            </a:r>
            <a:r>
              <a:rPr lang="en-GB" altLang="en-US" dirty="0">
                <a:solidFill>
                  <a:srgbClr val="FF0000"/>
                </a:solidFill>
              </a:rPr>
              <a:t>translate</a:t>
            </a:r>
            <a:r>
              <a:rPr lang="en-GB" altLang="en-US" dirty="0">
                <a:solidFill>
                  <a:schemeClr val="tx1"/>
                </a:solidFill>
              </a:rPr>
              <a:t> </a:t>
            </a:r>
            <a:r>
              <a:rPr lang="en-GB" altLang="en-US" dirty="0">
                <a:solidFill>
                  <a:srgbClr val="FF0000"/>
                </a:solidFill>
              </a:rPr>
              <a:t>sentences </a:t>
            </a:r>
            <a:r>
              <a:rPr lang="en-GB" altLang="en-US" dirty="0">
                <a:solidFill>
                  <a:schemeClr val="tx1"/>
                </a:solidFill>
              </a:rPr>
              <a:t>in the </a:t>
            </a:r>
            <a:r>
              <a:rPr lang="en-GB" altLang="en-US" dirty="0">
                <a:solidFill>
                  <a:srgbClr val="FF0000"/>
                </a:solidFill>
              </a:rPr>
              <a:t>future</a:t>
            </a:r>
            <a:r>
              <a:rPr lang="en-GB" altLang="en-US" dirty="0">
                <a:solidFill>
                  <a:schemeClr val="tx1"/>
                </a:solidFill>
              </a:rPr>
              <a:t> tense in to English  (step 4)</a:t>
            </a:r>
          </a:p>
          <a:p>
            <a:pPr algn="ctr">
              <a:spcBef>
                <a:spcPct val="0"/>
              </a:spcBef>
              <a:buFontTx/>
              <a:buNone/>
            </a:pPr>
            <a:endParaRPr lang="en-GB" altLang="en-US" dirty="0">
              <a:solidFill>
                <a:schemeClr val="tx1"/>
              </a:solidFill>
            </a:endParaRPr>
          </a:p>
        </p:txBody>
      </p:sp>
      <p:sp>
        <p:nvSpPr>
          <p:cNvPr id="7" name="Rounded Rectangle 15">
            <a:extLst>
              <a:ext uri="{FF2B5EF4-FFF2-40B4-BE49-F238E27FC236}">
                <a16:creationId xmlns:a16="http://schemas.microsoft.com/office/drawing/2014/main" id="{1BA29FCD-A07E-4CE3-8894-48710CDE3986}"/>
              </a:ext>
            </a:extLst>
          </p:cNvPr>
          <p:cNvSpPr/>
          <p:nvPr/>
        </p:nvSpPr>
        <p:spPr>
          <a:xfrm>
            <a:off x="8153496" y="4940166"/>
            <a:ext cx="3264765" cy="1200171"/>
          </a:xfrm>
          <a:prstGeom prst="roundRect">
            <a:avLst/>
          </a:prstGeom>
          <a:solidFill>
            <a:srgbClr val="F0DB42"/>
          </a:solidFill>
          <a:ln w="571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ltLang="en-US" sz="1200" b="1" u="sng" dirty="0">
              <a:solidFill>
                <a:schemeClr val="tx1"/>
              </a:solidFill>
            </a:endParaRPr>
          </a:p>
          <a:p>
            <a:pPr algn="ctr">
              <a:spcBef>
                <a:spcPct val="0"/>
              </a:spcBef>
            </a:pPr>
            <a:r>
              <a:rPr lang="en-GB" altLang="en-US" b="1" dirty="0">
                <a:solidFill>
                  <a:schemeClr val="tx1"/>
                </a:solidFill>
              </a:rPr>
              <a:t>Excelling</a:t>
            </a:r>
            <a:r>
              <a:rPr lang="en-GB" altLang="en-US" dirty="0">
                <a:solidFill>
                  <a:schemeClr val="tx1"/>
                </a:solidFill>
              </a:rPr>
              <a:t>: to </a:t>
            </a:r>
            <a:r>
              <a:rPr lang="en-GB" altLang="en-US" dirty="0">
                <a:solidFill>
                  <a:srgbClr val="FF0000"/>
                </a:solidFill>
              </a:rPr>
              <a:t>create sentences </a:t>
            </a:r>
            <a:r>
              <a:rPr lang="en-GB" altLang="en-US" dirty="0">
                <a:solidFill>
                  <a:schemeClr val="tx1"/>
                </a:solidFill>
              </a:rPr>
              <a:t>in the </a:t>
            </a:r>
            <a:r>
              <a:rPr lang="en-GB" altLang="en-US" dirty="0">
                <a:solidFill>
                  <a:srgbClr val="FF0000"/>
                </a:solidFill>
              </a:rPr>
              <a:t>future</a:t>
            </a:r>
            <a:r>
              <a:rPr lang="en-GB" altLang="en-US" dirty="0">
                <a:solidFill>
                  <a:schemeClr val="tx1"/>
                </a:solidFill>
              </a:rPr>
              <a:t> tense in French (step 5)</a:t>
            </a:r>
          </a:p>
          <a:p>
            <a:pPr algn="ctr">
              <a:spcBef>
                <a:spcPct val="0"/>
              </a:spcBef>
              <a:buFontTx/>
              <a:buNone/>
            </a:pPr>
            <a:endParaRPr lang="en-GB" altLang="en-US" dirty="0">
              <a:solidFill>
                <a:schemeClr val="tx1"/>
              </a:solidFill>
            </a:endParaRPr>
          </a:p>
        </p:txBody>
      </p:sp>
      <p:sp>
        <p:nvSpPr>
          <p:cNvPr id="8" name="Rectangle: Rounded Corners 7">
            <a:extLst>
              <a:ext uri="{FF2B5EF4-FFF2-40B4-BE49-F238E27FC236}">
                <a16:creationId xmlns:a16="http://schemas.microsoft.com/office/drawing/2014/main" id="{A1D1F87C-B33E-4AA0-9D67-D5696AD50A32}"/>
              </a:ext>
            </a:extLst>
          </p:cNvPr>
          <p:cNvSpPr/>
          <p:nvPr/>
        </p:nvSpPr>
        <p:spPr>
          <a:xfrm>
            <a:off x="193006" y="330759"/>
            <a:ext cx="2307102" cy="1507147"/>
          </a:xfrm>
          <a:prstGeom prst="round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a:t>COPY!!</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5" presetClass="entr" presetSubtype="10" fill="hold" grpId="0" nodeType="clickEffect">
                                  <p:stCondLst>
                                    <p:cond delay="0"/>
                                  </p:stCondLst>
                                  <p:childTnLst>
                                    <p:set>
                                      <p:cBhvr>
                                        <p:cTn id="6" dur="1" fill="hold">
                                          <p:stCondLst>
                                            <p:cond delay="0"/>
                                          </p:stCondLst>
                                        </p:cTn>
                                        <p:tgtEl>
                                          <p:spTgt spid="2052"/>
                                        </p:tgtEl>
                                        <p:attrNameLst>
                                          <p:attrName>style.visibility</p:attrName>
                                        </p:attrNameLst>
                                      </p:cBhvr>
                                      <p:to>
                                        <p:strVal val="visible"/>
                                      </p:to>
                                    </p:set>
                                    <p:animEffect transition="in" filter="checkerboard(across)">
                                      <p:cBhvr>
                                        <p:cTn id="7" dur="500"/>
                                        <p:tgtEl>
                                          <p:spTgt spid="2052"/>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5" presetClass="entr" presetSubtype="0" fill="hold" grpId="0" nodeType="clickEffect">
                                  <p:stCondLst>
                                    <p:cond delay="0"/>
                                  </p:stCondLst>
                                  <p:childTnLst>
                                    <p:set>
                                      <p:cBhvr>
                                        <p:cTn id="11" dur="1" fill="hold">
                                          <p:stCondLst>
                                            <p:cond delay="0"/>
                                          </p:stCondLst>
                                        </p:cTn>
                                        <p:tgtEl>
                                          <p:spTgt spid="2053"/>
                                        </p:tgtEl>
                                        <p:attrNameLst>
                                          <p:attrName>style.visibility</p:attrName>
                                        </p:attrNameLst>
                                      </p:cBhvr>
                                      <p:to>
                                        <p:strVal val="visible"/>
                                      </p:to>
                                    </p:set>
                                    <p:anim calcmode="lin" valueType="num">
                                      <p:cBhvr>
                                        <p:cTn id="12" dur="1000" fill="hold"/>
                                        <p:tgtEl>
                                          <p:spTgt spid="2053"/>
                                        </p:tgtEl>
                                        <p:attrNameLst>
                                          <p:attrName>ppt_w</p:attrName>
                                        </p:attrNameLst>
                                      </p:cBhvr>
                                      <p:tavLst>
                                        <p:tav tm="0">
                                          <p:val>
                                            <p:fltVal val="0"/>
                                          </p:val>
                                        </p:tav>
                                        <p:tav tm="100000">
                                          <p:val>
                                            <p:strVal val="#ppt_w"/>
                                          </p:val>
                                        </p:tav>
                                      </p:tavLst>
                                    </p:anim>
                                    <p:anim calcmode="lin" valueType="num">
                                      <p:cBhvr>
                                        <p:cTn id="13" dur="1000" fill="hold"/>
                                        <p:tgtEl>
                                          <p:spTgt spid="2053"/>
                                        </p:tgtEl>
                                        <p:attrNameLst>
                                          <p:attrName>ppt_h</p:attrName>
                                        </p:attrNameLst>
                                      </p:cBhvr>
                                      <p:tavLst>
                                        <p:tav tm="0">
                                          <p:val>
                                            <p:fltVal val="0"/>
                                          </p:val>
                                        </p:tav>
                                        <p:tav tm="100000">
                                          <p:val>
                                            <p:strVal val="#ppt_h"/>
                                          </p:val>
                                        </p:tav>
                                      </p:tavLst>
                                    </p:anim>
                                    <p:anim calcmode="lin" valueType="num">
                                      <p:cBhvr>
                                        <p:cTn id="14" dur="1000" fill="hold"/>
                                        <p:tgtEl>
                                          <p:spTgt spid="2053"/>
                                        </p:tgtEl>
                                        <p:attrNameLst>
                                          <p:attrName>ppt_x</p:attrName>
                                        </p:attrNameLst>
                                      </p:cBhvr>
                                      <p:tavLst>
                                        <p:tav tm="0" fmla="#ppt_x+(cos(-2*pi*(1-$))*-#ppt_x-sin(-2*pi*(1-$))*(1-#ppt_y))*(1-$)">
                                          <p:val>
                                            <p:fltVal val="0"/>
                                          </p:val>
                                        </p:tav>
                                        <p:tav tm="100000">
                                          <p:val>
                                            <p:fltVal val="1"/>
                                          </p:val>
                                        </p:tav>
                                      </p:tavLst>
                                    </p:anim>
                                    <p:anim calcmode="lin" valueType="num">
                                      <p:cBhvr>
                                        <p:cTn id="15" dur="1000" fill="hold"/>
                                        <p:tgtEl>
                                          <p:spTgt spid="2053"/>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6" fill="hold">
                      <p:stCondLst>
                        <p:cond delay="indefinite"/>
                      </p:stCondLst>
                      <p:childTnLst>
                        <p:par>
                          <p:cTn id="17" fill="hold">
                            <p:stCondLst>
                              <p:cond delay="0"/>
                            </p:stCondLst>
                            <p:childTnLst>
                              <p:par>
                                <p:cTn id="18" presetID="5" presetClass="entr" presetSubtype="10" fill="hold" grpId="0" nodeType="clickEffect">
                                  <p:stCondLst>
                                    <p:cond delay="0"/>
                                  </p:stCondLst>
                                  <p:childTnLst>
                                    <p:set>
                                      <p:cBhvr>
                                        <p:cTn id="19" dur="1" fill="hold">
                                          <p:stCondLst>
                                            <p:cond delay="0"/>
                                          </p:stCondLst>
                                        </p:cTn>
                                        <p:tgtEl>
                                          <p:spTgt spid="2"/>
                                        </p:tgtEl>
                                        <p:attrNameLst>
                                          <p:attrName>style.visibility</p:attrName>
                                        </p:attrNameLst>
                                      </p:cBhvr>
                                      <p:to>
                                        <p:strVal val="visible"/>
                                      </p:to>
                                    </p:set>
                                    <p:animEffect transition="in" filter="checkerboard(across)">
                                      <p:cBhvr>
                                        <p:cTn id="20"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52" grpId="0" animBg="1"/>
      <p:bldP spid="2053" grpId="0" animBg="1"/>
      <p:bldP spid="2"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Text Box 4">
            <a:extLst>
              <a:ext uri="{FF2B5EF4-FFF2-40B4-BE49-F238E27FC236}">
                <a16:creationId xmlns:a16="http://schemas.microsoft.com/office/drawing/2014/main" id="{8C973788-4F79-4CB8-BAAC-0E5788EB2444}"/>
              </a:ext>
            </a:extLst>
          </p:cNvPr>
          <p:cNvSpPr txBox="1">
            <a:spLocks noChangeArrowheads="1"/>
          </p:cNvSpPr>
          <p:nvPr/>
        </p:nvSpPr>
        <p:spPr bwMode="auto">
          <a:xfrm>
            <a:off x="2279651" y="908050"/>
            <a:ext cx="7561263" cy="20129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GB" altLang="en-US" sz="3000" b="1" dirty="0"/>
              <a:t>The future tense is easy-peasy!  It is also really important because if you can say what you did </a:t>
            </a:r>
            <a:r>
              <a:rPr lang="en-GB" altLang="en-US" sz="3000" b="1" u="sng" dirty="0"/>
              <a:t>and</a:t>
            </a:r>
            <a:r>
              <a:rPr lang="en-GB" altLang="en-US" sz="3000" b="1" dirty="0"/>
              <a:t> what you are going to do (past and future tenses) you can reach at least a</a:t>
            </a:r>
            <a:r>
              <a:rPr lang="en-GB" altLang="en-US" sz="2000" b="1" dirty="0"/>
              <a:t> </a:t>
            </a:r>
            <a:r>
              <a:rPr lang="en-GB" altLang="en-US" sz="3600" b="1" dirty="0">
                <a:solidFill>
                  <a:schemeClr val="bg1"/>
                </a:solidFill>
              </a:rPr>
              <a:t>Step 6!!</a:t>
            </a:r>
          </a:p>
        </p:txBody>
      </p:sp>
      <p:pic>
        <p:nvPicPr>
          <p:cNvPr id="3077" name="Picture 5">
            <a:extLst>
              <a:ext uri="{FF2B5EF4-FFF2-40B4-BE49-F238E27FC236}">
                <a16:creationId xmlns:a16="http://schemas.microsoft.com/office/drawing/2014/main" id="{97676DF3-51AF-45FA-8D54-B95E8C13BF96}"/>
              </a:ext>
            </a:extLst>
          </p:cNvPr>
          <p:cNvPicPr>
            <a:picLocks noChangeAspect="1" noChangeArrowheads="1" noCrop="1"/>
          </p:cNvPicPr>
          <p:nvPr/>
        </p:nvPicPr>
        <p:blipFill>
          <a:blip r:embed="rId2">
            <a:extLst>
              <a:ext uri="{28A0092B-C50C-407E-A947-70E740481C1C}">
                <a14:useLocalDpi xmlns:a14="http://schemas.microsoft.com/office/drawing/2010/main" val="0"/>
              </a:ext>
            </a:extLst>
          </a:blip>
          <a:srcRect/>
          <a:stretch>
            <a:fillRect/>
          </a:stretch>
        </p:blipFill>
        <p:spPr bwMode="auto">
          <a:xfrm>
            <a:off x="2711451" y="3644900"/>
            <a:ext cx="3097213" cy="2279650"/>
          </a:xfrm>
          <a:prstGeom prst="rect">
            <a:avLst/>
          </a:prstGeom>
          <a:noFill/>
          <a:extLst>
            <a:ext uri="{909E8E84-426E-40DD-AFC4-6F175D3DCCD1}">
              <a14:hiddenFill xmlns:a14="http://schemas.microsoft.com/office/drawing/2010/main">
                <a:solidFill>
                  <a:srgbClr val="FFFFFF"/>
                </a:solidFill>
              </a14:hiddenFill>
            </a:ext>
          </a:extLst>
        </p:spPr>
      </p:pic>
      <p:pic>
        <p:nvPicPr>
          <p:cNvPr id="3078" name="Picture 6">
            <a:extLst>
              <a:ext uri="{FF2B5EF4-FFF2-40B4-BE49-F238E27FC236}">
                <a16:creationId xmlns:a16="http://schemas.microsoft.com/office/drawing/2014/main" id="{CC3DCFD7-B0F0-4B08-8077-A9C7C4BA4FE5}"/>
              </a:ext>
            </a:extLst>
          </p:cNvPr>
          <p:cNvPicPr>
            <a:picLocks noChangeAspect="1" noChangeArrowheads="1" noCrop="1"/>
          </p:cNvPicPr>
          <p:nvPr/>
        </p:nvPicPr>
        <p:blipFill>
          <a:blip r:embed="rId3">
            <a:extLst>
              <a:ext uri="{28A0092B-C50C-407E-A947-70E740481C1C}">
                <a14:useLocalDpi xmlns:a14="http://schemas.microsoft.com/office/drawing/2010/main" val="0"/>
              </a:ext>
            </a:extLst>
          </a:blip>
          <a:srcRect/>
          <a:stretch>
            <a:fillRect/>
          </a:stretch>
        </p:blipFill>
        <p:spPr bwMode="auto">
          <a:xfrm>
            <a:off x="7751764" y="3860801"/>
            <a:ext cx="1819275" cy="1819275"/>
          </a:xfrm>
          <a:prstGeom prst="rect">
            <a:avLst/>
          </a:prstGeom>
          <a:noFill/>
          <a:extLst>
            <a:ext uri="{909E8E84-426E-40DD-AFC4-6F175D3DCCD1}">
              <a14:hiddenFill xmlns:a14="http://schemas.microsoft.com/office/drawing/2010/main">
                <a:solidFill>
                  <a:srgbClr val="FFFFFF"/>
                </a:solidFill>
              </a14:hiddenFill>
            </a:ext>
          </a:extLst>
        </p:spPr>
      </p:pic>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00" name="Text Box 4">
            <a:extLst>
              <a:ext uri="{FF2B5EF4-FFF2-40B4-BE49-F238E27FC236}">
                <a16:creationId xmlns:a16="http://schemas.microsoft.com/office/drawing/2014/main" id="{CFD261CE-6400-4437-9FAC-3FA750D83652}"/>
              </a:ext>
            </a:extLst>
          </p:cNvPr>
          <p:cNvSpPr txBox="1">
            <a:spLocks noChangeArrowheads="1"/>
          </p:cNvSpPr>
          <p:nvPr/>
        </p:nvSpPr>
        <p:spPr bwMode="auto">
          <a:xfrm>
            <a:off x="1906306" y="1014240"/>
            <a:ext cx="8517853" cy="39703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r>
              <a:rPr lang="en-GB" altLang="en-US" sz="3600" b="1" dirty="0"/>
              <a:t>All you do is find the </a:t>
            </a:r>
            <a:r>
              <a:rPr lang="en-GB" altLang="en-US" sz="3600" b="1" dirty="0">
                <a:solidFill>
                  <a:schemeClr val="bg1"/>
                </a:solidFill>
              </a:rPr>
              <a:t>infinitive</a:t>
            </a:r>
            <a:r>
              <a:rPr lang="en-GB" altLang="en-US" sz="3600" b="1" dirty="0"/>
              <a:t> of the phrase you need – whatever you are ‘going to’ do…</a:t>
            </a:r>
          </a:p>
          <a:p>
            <a:pPr algn="ctr"/>
            <a:endParaRPr lang="en-GB" altLang="en-US" sz="3600" b="1" dirty="0">
              <a:solidFill>
                <a:schemeClr val="bg1"/>
              </a:solidFill>
            </a:endParaRPr>
          </a:p>
          <a:p>
            <a:pPr algn="ctr"/>
            <a:r>
              <a:rPr lang="en-GB" altLang="en-US" sz="3600" b="1" dirty="0">
                <a:solidFill>
                  <a:schemeClr val="bg1"/>
                </a:solidFill>
              </a:rPr>
              <a:t>Aller</a:t>
            </a:r>
            <a:r>
              <a:rPr lang="en-GB" altLang="en-US" sz="3600" b="1" dirty="0"/>
              <a:t> au </a:t>
            </a:r>
            <a:r>
              <a:rPr lang="en-GB" altLang="en-US" sz="3600" b="1" dirty="0" err="1"/>
              <a:t>cinéma</a:t>
            </a:r>
            <a:endParaRPr lang="en-GB" altLang="en-US" sz="3600" b="1" dirty="0"/>
          </a:p>
          <a:p>
            <a:pPr algn="ctr"/>
            <a:r>
              <a:rPr lang="en-GB" altLang="en-US" sz="3600" b="1" dirty="0" err="1">
                <a:solidFill>
                  <a:schemeClr val="bg1"/>
                </a:solidFill>
              </a:rPr>
              <a:t>Jouer</a:t>
            </a:r>
            <a:r>
              <a:rPr lang="en-GB" altLang="en-US" sz="3600" b="1" dirty="0"/>
              <a:t> au foot</a:t>
            </a:r>
          </a:p>
          <a:p>
            <a:pPr algn="ctr"/>
            <a:r>
              <a:rPr lang="en-GB" altLang="en-US" sz="3600" b="1" dirty="0">
                <a:solidFill>
                  <a:schemeClr val="bg1"/>
                </a:solidFill>
              </a:rPr>
              <a:t>Faire</a:t>
            </a:r>
            <a:r>
              <a:rPr lang="en-GB" altLang="en-US" sz="3600" b="1" dirty="0"/>
              <a:t> de la natation</a:t>
            </a:r>
          </a:p>
          <a:p>
            <a:pPr algn="ctr"/>
            <a:r>
              <a:rPr lang="en-GB" altLang="en-US" sz="3600" b="1" dirty="0">
                <a:solidFill>
                  <a:schemeClr val="bg1"/>
                </a:solidFill>
              </a:rPr>
              <a:t>Manger</a:t>
            </a:r>
            <a:r>
              <a:rPr lang="en-GB" altLang="en-US" sz="3600" b="1" dirty="0"/>
              <a:t> du pain</a:t>
            </a:r>
          </a:p>
        </p:txBody>
      </p:sp>
      <p:sp>
        <p:nvSpPr>
          <p:cNvPr id="4105" name="Text Box 9">
            <a:extLst>
              <a:ext uri="{FF2B5EF4-FFF2-40B4-BE49-F238E27FC236}">
                <a16:creationId xmlns:a16="http://schemas.microsoft.com/office/drawing/2014/main" id="{A9D538E5-6405-4646-9917-C255D98F3D5B}"/>
              </a:ext>
            </a:extLst>
          </p:cNvPr>
          <p:cNvSpPr txBox="1">
            <a:spLocks noChangeArrowheads="1"/>
          </p:cNvSpPr>
          <p:nvPr/>
        </p:nvSpPr>
        <p:spPr bwMode="auto">
          <a:xfrm>
            <a:off x="3648076" y="5734051"/>
            <a:ext cx="2663825" cy="3667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endParaRPr lang="en-US" altLang="en-US"/>
          </a:p>
        </p:txBody>
      </p:sp>
      <p:sp>
        <p:nvSpPr>
          <p:cNvPr id="4" name="Rectangle: Rounded Corners 3">
            <a:extLst>
              <a:ext uri="{FF2B5EF4-FFF2-40B4-BE49-F238E27FC236}">
                <a16:creationId xmlns:a16="http://schemas.microsoft.com/office/drawing/2014/main" id="{7E4AE2A0-4052-4858-8425-F3C0301C13B1}"/>
              </a:ext>
            </a:extLst>
          </p:cNvPr>
          <p:cNvSpPr/>
          <p:nvPr/>
        </p:nvSpPr>
        <p:spPr>
          <a:xfrm>
            <a:off x="309489" y="2924176"/>
            <a:ext cx="2307102" cy="1507147"/>
          </a:xfrm>
          <a:prstGeom prst="round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a:t>COPY!!</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4" name="Text Box 4">
            <a:extLst>
              <a:ext uri="{FF2B5EF4-FFF2-40B4-BE49-F238E27FC236}">
                <a16:creationId xmlns:a16="http://schemas.microsoft.com/office/drawing/2014/main" id="{2B1185D8-3260-49A3-90F9-032FB8B7198E}"/>
              </a:ext>
            </a:extLst>
          </p:cNvPr>
          <p:cNvSpPr txBox="1">
            <a:spLocks noChangeArrowheads="1"/>
          </p:cNvSpPr>
          <p:nvPr/>
        </p:nvSpPr>
        <p:spPr bwMode="auto">
          <a:xfrm>
            <a:off x="1774825" y="908051"/>
            <a:ext cx="8497888" cy="28352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3000" b="1"/>
              <a:t>…you then put the correct part of </a:t>
            </a:r>
            <a:r>
              <a:rPr lang="en-GB" altLang="en-US" sz="3000" b="1">
                <a:solidFill>
                  <a:schemeClr val="bg1"/>
                </a:solidFill>
              </a:rPr>
              <a:t>aller</a:t>
            </a:r>
            <a:r>
              <a:rPr lang="en-GB" altLang="en-US" sz="3000" b="1"/>
              <a:t> (to go) in front of it</a:t>
            </a:r>
          </a:p>
          <a:p>
            <a:r>
              <a:rPr lang="fr-FR" altLang="en-US" sz="3000" b="1"/>
              <a:t>E.g.:		</a:t>
            </a:r>
          </a:p>
          <a:p>
            <a:r>
              <a:rPr lang="fr-FR" altLang="en-US" sz="3000" b="1">
                <a:solidFill>
                  <a:schemeClr val="bg1"/>
                </a:solidFill>
              </a:rPr>
              <a:t>Je vais</a:t>
            </a:r>
            <a:r>
              <a:rPr lang="fr-FR" altLang="en-US" sz="3000" b="1"/>
              <a:t> </a:t>
            </a:r>
            <a:r>
              <a:rPr lang="fr-FR" altLang="en-US" sz="3000" b="1" i="1" u="sng"/>
              <a:t>aller</a:t>
            </a:r>
            <a:r>
              <a:rPr lang="fr-FR" altLang="en-US" sz="3000" b="1" i="1"/>
              <a:t> au cinéma</a:t>
            </a:r>
            <a:endParaRPr lang="en-GB" altLang="en-US" sz="3000" b="1"/>
          </a:p>
          <a:p>
            <a:r>
              <a:rPr lang="en-GB" altLang="en-US" sz="3000" b="1">
                <a:solidFill>
                  <a:schemeClr val="bg1"/>
                </a:solidFill>
              </a:rPr>
              <a:t>Je vais</a:t>
            </a:r>
            <a:r>
              <a:rPr lang="en-GB" altLang="en-US" sz="3000" b="1"/>
              <a:t> </a:t>
            </a:r>
            <a:r>
              <a:rPr lang="en-GB" altLang="en-US" sz="3000" b="1" i="1" u="sng"/>
              <a:t>regarder</a:t>
            </a:r>
            <a:r>
              <a:rPr lang="en-GB" altLang="en-US" sz="3000" b="1" i="1"/>
              <a:t> la télé</a:t>
            </a:r>
            <a:endParaRPr lang="en-GB" altLang="en-US" sz="3000" b="1"/>
          </a:p>
          <a:p>
            <a:r>
              <a:rPr lang="en-GB" altLang="en-US" sz="3000" b="1">
                <a:solidFill>
                  <a:schemeClr val="bg1"/>
                </a:solidFill>
              </a:rPr>
              <a:t>Je vais</a:t>
            </a:r>
            <a:r>
              <a:rPr lang="en-GB" altLang="en-US" sz="3000" b="1"/>
              <a:t> </a:t>
            </a:r>
            <a:r>
              <a:rPr lang="en-GB" altLang="en-US" sz="3000" b="1" i="1" u="sng"/>
              <a:t>faire</a:t>
            </a:r>
            <a:r>
              <a:rPr lang="en-GB" altLang="en-US" sz="3000" b="1" i="1"/>
              <a:t> du bowling</a:t>
            </a:r>
          </a:p>
        </p:txBody>
      </p:sp>
      <p:pic>
        <p:nvPicPr>
          <p:cNvPr id="5125" name="Picture 5">
            <a:extLst>
              <a:ext uri="{FF2B5EF4-FFF2-40B4-BE49-F238E27FC236}">
                <a16:creationId xmlns:a16="http://schemas.microsoft.com/office/drawing/2014/main" id="{C2A11D0E-29DD-4984-8AB0-3F8F01F889FF}"/>
              </a:ext>
            </a:extLst>
          </p:cNvPr>
          <p:cNvPicPr>
            <a:picLocks noChangeAspect="1" noChangeArrowheads="1" noCrop="1"/>
          </p:cNvPicPr>
          <p:nvPr/>
        </p:nvPicPr>
        <p:blipFill>
          <a:blip r:embed="rId2">
            <a:extLst>
              <a:ext uri="{28A0092B-C50C-407E-A947-70E740481C1C}">
                <a14:useLocalDpi xmlns:a14="http://schemas.microsoft.com/office/drawing/2010/main" val="0"/>
              </a:ext>
            </a:extLst>
          </a:blip>
          <a:srcRect/>
          <a:stretch>
            <a:fillRect/>
          </a:stretch>
        </p:blipFill>
        <p:spPr bwMode="auto">
          <a:xfrm>
            <a:off x="8472488" y="3500438"/>
            <a:ext cx="1211262" cy="2101850"/>
          </a:xfrm>
          <a:prstGeom prst="rect">
            <a:avLst/>
          </a:prstGeom>
          <a:noFill/>
          <a:extLst>
            <a:ext uri="{909E8E84-426E-40DD-AFC4-6F175D3DCCD1}">
              <a14:hiddenFill xmlns:a14="http://schemas.microsoft.com/office/drawing/2010/main">
                <a:solidFill>
                  <a:srgbClr val="FFFFFF"/>
                </a:solidFill>
              </a14:hiddenFill>
            </a:ext>
          </a:extLst>
        </p:spPr>
      </p:pic>
      <p:pic>
        <p:nvPicPr>
          <p:cNvPr id="5126" name="Picture 6">
            <a:extLst>
              <a:ext uri="{FF2B5EF4-FFF2-40B4-BE49-F238E27FC236}">
                <a16:creationId xmlns:a16="http://schemas.microsoft.com/office/drawing/2014/main" id="{9D0CD9AB-D0BB-4A21-A60C-EBC11DEAF019}"/>
              </a:ext>
            </a:extLst>
          </p:cNvPr>
          <p:cNvPicPr>
            <a:picLocks noChangeAspect="1" noChangeArrowheads="1" noCrop="1"/>
          </p:cNvPicPr>
          <p:nvPr/>
        </p:nvPicPr>
        <p:blipFill>
          <a:blip r:embed="rId3">
            <a:extLst>
              <a:ext uri="{28A0092B-C50C-407E-A947-70E740481C1C}">
                <a14:useLocalDpi xmlns:a14="http://schemas.microsoft.com/office/drawing/2010/main" val="0"/>
              </a:ext>
            </a:extLst>
          </a:blip>
          <a:srcRect/>
          <a:stretch>
            <a:fillRect/>
          </a:stretch>
        </p:blipFill>
        <p:spPr bwMode="auto">
          <a:xfrm>
            <a:off x="5303838" y="4581525"/>
            <a:ext cx="1511300" cy="1511300"/>
          </a:xfrm>
          <a:prstGeom prst="rect">
            <a:avLst/>
          </a:prstGeom>
          <a:noFill/>
          <a:extLst>
            <a:ext uri="{909E8E84-426E-40DD-AFC4-6F175D3DCCD1}">
              <a14:hiddenFill xmlns:a14="http://schemas.microsoft.com/office/drawing/2010/main">
                <a:solidFill>
                  <a:srgbClr val="FFFFFF"/>
                </a:solidFill>
              </a14:hiddenFill>
            </a:ext>
          </a:extLst>
        </p:spPr>
      </p:pic>
      <p:pic>
        <p:nvPicPr>
          <p:cNvPr id="5127" name="Picture 7">
            <a:extLst>
              <a:ext uri="{FF2B5EF4-FFF2-40B4-BE49-F238E27FC236}">
                <a16:creationId xmlns:a16="http://schemas.microsoft.com/office/drawing/2014/main" id="{B8F2EE8B-7EFD-4763-8267-7754C4EEA21B}"/>
              </a:ext>
            </a:extLst>
          </p:cNvPr>
          <p:cNvPicPr>
            <a:picLocks noChangeAspect="1" noChangeArrowheads="1" noCrop="1"/>
          </p:cNvPicPr>
          <p:nvPr/>
        </p:nvPicPr>
        <p:blipFill>
          <a:blip r:embed="rId4">
            <a:extLst>
              <a:ext uri="{28A0092B-C50C-407E-A947-70E740481C1C}">
                <a14:useLocalDpi xmlns:a14="http://schemas.microsoft.com/office/drawing/2010/main" val="0"/>
              </a:ext>
            </a:extLst>
          </a:blip>
          <a:srcRect/>
          <a:stretch>
            <a:fillRect/>
          </a:stretch>
        </p:blipFill>
        <p:spPr bwMode="auto">
          <a:xfrm>
            <a:off x="2208213" y="4508500"/>
            <a:ext cx="1739900" cy="1512888"/>
          </a:xfrm>
          <a:prstGeom prst="rect">
            <a:avLst/>
          </a:prstGeom>
          <a:noFill/>
          <a:extLst>
            <a:ext uri="{909E8E84-426E-40DD-AFC4-6F175D3DCCD1}">
              <a14:hiddenFill xmlns:a14="http://schemas.microsoft.com/office/drawing/2010/main">
                <a:solidFill>
                  <a:srgbClr val="FFFFFF"/>
                </a:solidFill>
              </a14:hiddenFill>
            </a:ext>
          </a:extLst>
        </p:spPr>
      </p:pic>
      <p:sp>
        <p:nvSpPr>
          <p:cNvPr id="6" name="Rectangle: Rounded Corners 5">
            <a:extLst>
              <a:ext uri="{FF2B5EF4-FFF2-40B4-BE49-F238E27FC236}">
                <a16:creationId xmlns:a16="http://schemas.microsoft.com/office/drawing/2014/main" id="{F4613CC7-CD74-45D4-8BB2-CF6573D18158}"/>
              </a:ext>
            </a:extLst>
          </p:cNvPr>
          <p:cNvSpPr/>
          <p:nvPr/>
        </p:nvSpPr>
        <p:spPr>
          <a:xfrm>
            <a:off x="9683750" y="134329"/>
            <a:ext cx="2307102" cy="1507147"/>
          </a:xfrm>
          <a:prstGeom prst="round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a:t>COPY!!</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8" name="Text Box 4">
            <a:extLst>
              <a:ext uri="{FF2B5EF4-FFF2-40B4-BE49-F238E27FC236}">
                <a16:creationId xmlns:a16="http://schemas.microsoft.com/office/drawing/2014/main" id="{90DF50E0-B8A9-43C6-8F95-C1D882DD153F}"/>
              </a:ext>
            </a:extLst>
          </p:cNvPr>
          <p:cNvSpPr txBox="1">
            <a:spLocks noChangeArrowheads="1"/>
          </p:cNvSpPr>
          <p:nvPr/>
        </p:nvSpPr>
        <p:spPr bwMode="auto">
          <a:xfrm>
            <a:off x="2279650" y="404814"/>
            <a:ext cx="7416800" cy="16160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GB" altLang="en-US" sz="2500" b="1"/>
              <a:t>Of course, you will want to talk about other people and to other people about what they are going to do.  You will need to know the verb “aller” really well - </a:t>
            </a:r>
            <a:r>
              <a:rPr lang="en-GB" altLang="en-US" sz="2500" b="1" u="sng"/>
              <a:t>LEARN IT!!</a:t>
            </a:r>
          </a:p>
        </p:txBody>
      </p:sp>
      <p:sp>
        <p:nvSpPr>
          <p:cNvPr id="6149" name="Text Box 5">
            <a:extLst>
              <a:ext uri="{FF2B5EF4-FFF2-40B4-BE49-F238E27FC236}">
                <a16:creationId xmlns:a16="http://schemas.microsoft.com/office/drawing/2014/main" id="{596D3E7D-D40F-4DDE-9239-1CC7F2B8C20E}"/>
              </a:ext>
            </a:extLst>
          </p:cNvPr>
          <p:cNvSpPr txBox="1">
            <a:spLocks noChangeArrowheads="1"/>
          </p:cNvSpPr>
          <p:nvPr/>
        </p:nvSpPr>
        <p:spPr bwMode="auto">
          <a:xfrm>
            <a:off x="4440238" y="2205039"/>
            <a:ext cx="4032250" cy="5492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GB" altLang="en-US" sz="3000" b="1" u="sng"/>
              <a:t>Aller – to go</a:t>
            </a:r>
          </a:p>
        </p:txBody>
      </p:sp>
      <p:sp>
        <p:nvSpPr>
          <p:cNvPr id="6150" name="Text Box 6">
            <a:extLst>
              <a:ext uri="{FF2B5EF4-FFF2-40B4-BE49-F238E27FC236}">
                <a16:creationId xmlns:a16="http://schemas.microsoft.com/office/drawing/2014/main" id="{0DE2E2D0-FD55-48FB-B968-21F04F1818C8}"/>
              </a:ext>
            </a:extLst>
          </p:cNvPr>
          <p:cNvSpPr txBox="1">
            <a:spLocks noChangeArrowheads="1"/>
          </p:cNvSpPr>
          <p:nvPr/>
        </p:nvSpPr>
        <p:spPr bwMode="auto">
          <a:xfrm>
            <a:off x="4079876" y="3068638"/>
            <a:ext cx="1439863" cy="3667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endParaRPr lang="en-US" altLang="en-US"/>
          </a:p>
        </p:txBody>
      </p:sp>
      <p:sp>
        <p:nvSpPr>
          <p:cNvPr id="6151" name="Text Box 7">
            <a:extLst>
              <a:ext uri="{FF2B5EF4-FFF2-40B4-BE49-F238E27FC236}">
                <a16:creationId xmlns:a16="http://schemas.microsoft.com/office/drawing/2014/main" id="{EE35B53B-FBA5-4BD5-8D18-25079B0BB10A}"/>
              </a:ext>
            </a:extLst>
          </p:cNvPr>
          <p:cNvSpPr txBox="1">
            <a:spLocks noChangeArrowheads="1"/>
          </p:cNvSpPr>
          <p:nvPr/>
        </p:nvSpPr>
        <p:spPr bwMode="auto">
          <a:xfrm>
            <a:off x="4367213" y="2997201"/>
            <a:ext cx="1008062" cy="35972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GB" altLang="en-US" sz="2000" b="1"/>
              <a:t>Je</a:t>
            </a:r>
          </a:p>
          <a:p>
            <a:pPr>
              <a:spcBef>
                <a:spcPct val="50000"/>
              </a:spcBef>
            </a:pPr>
            <a:r>
              <a:rPr lang="en-GB" altLang="en-US" sz="2000" b="1"/>
              <a:t>Tu</a:t>
            </a:r>
          </a:p>
          <a:p>
            <a:pPr>
              <a:spcBef>
                <a:spcPct val="50000"/>
              </a:spcBef>
            </a:pPr>
            <a:r>
              <a:rPr lang="en-GB" altLang="en-US" sz="2000" b="1"/>
              <a:t>il</a:t>
            </a:r>
          </a:p>
          <a:p>
            <a:pPr>
              <a:spcBef>
                <a:spcPct val="50000"/>
              </a:spcBef>
            </a:pPr>
            <a:r>
              <a:rPr lang="en-GB" altLang="en-US" sz="2000" b="1"/>
              <a:t>elle</a:t>
            </a:r>
          </a:p>
          <a:p>
            <a:pPr>
              <a:spcBef>
                <a:spcPct val="50000"/>
              </a:spcBef>
            </a:pPr>
            <a:r>
              <a:rPr lang="en-GB" altLang="en-US" sz="2000" b="1"/>
              <a:t>nous</a:t>
            </a:r>
          </a:p>
          <a:p>
            <a:pPr>
              <a:spcBef>
                <a:spcPct val="50000"/>
              </a:spcBef>
            </a:pPr>
            <a:r>
              <a:rPr lang="en-GB" altLang="en-US" sz="2000" b="1"/>
              <a:t>vous</a:t>
            </a:r>
          </a:p>
          <a:p>
            <a:pPr>
              <a:spcBef>
                <a:spcPct val="50000"/>
              </a:spcBef>
            </a:pPr>
            <a:r>
              <a:rPr lang="en-GB" altLang="en-US" sz="2000" b="1"/>
              <a:t>ils</a:t>
            </a:r>
          </a:p>
          <a:p>
            <a:pPr>
              <a:spcBef>
                <a:spcPct val="50000"/>
              </a:spcBef>
            </a:pPr>
            <a:r>
              <a:rPr lang="en-GB" altLang="en-US" sz="2000" b="1"/>
              <a:t>elles</a:t>
            </a:r>
          </a:p>
        </p:txBody>
      </p:sp>
      <p:sp>
        <p:nvSpPr>
          <p:cNvPr id="6152" name="Text Box 8">
            <a:extLst>
              <a:ext uri="{FF2B5EF4-FFF2-40B4-BE49-F238E27FC236}">
                <a16:creationId xmlns:a16="http://schemas.microsoft.com/office/drawing/2014/main" id="{A6DA0EBB-96B5-4F0D-8704-C48909F2AB82}"/>
              </a:ext>
            </a:extLst>
          </p:cNvPr>
          <p:cNvSpPr txBox="1">
            <a:spLocks noChangeArrowheads="1"/>
          </p:cNvSpPr>
          <p:nvPr/>
        </p:nvSpPr>
        <p:spPr bwMode="auto">
          <a:xfrm>
            <a:off x="5303839" y="2924176"/>
            <a:ext cx="1368425" cy="3667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endParaRPr lang="en-US" altLang="en-US"/>
          </a:p>
        </p:txBody>
      </p:sp>
      <p:sp>
        <p:nvSpPr>
          <p:cNvPr id="6153" name="Text Box 9">
            <a:extLst>
              <a:ext uri="{FF2B5EF4-FFF2-40B4-BE49-F238E27FC236}">
                <a16:creationId xmlns:a16="http://schemas.microsoft.com/office/drawing/2014/main" id="{E9276D91-3DBA-4C11-9C70-4A8DEF4C2B26}"/>
              </a:ext>
            </a:extLst>
          </p:cNvPr>
          <p:cNvSpPr txBox="1">
            <a:spLocks noChangeArrowheads="1"/>
          </p:cNvSpPr>
          <p:nvPr/>
        </p:nvSpPr>
        <p:spPr bwMode="auto">
          <a:xfrm>
            <a:off x="5303838" y="2924176"/>
            <a:ext cx="86360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GB" altLang="en-US" sz="2000" b="1">
                <a:solidFill>
                  <a:schemeClr val="bg1"/>
                </a:solidFill>
              </a:rPr>
              <a:t>vais</a:t>
            </a:r>
          </a:p>
        </p:txBody>
      </p:sp>
      <p:sp>
        <p:nvSpPr>
          <p:cNvPr id="6154" name="Text Box 10">
            <a:extLst>
              <a:ext uri="{FF2B5EF4-FFF2-40B4-BE49-F238E27FC236}">
                <a16:creationId xmlns:a16="http://schemas.microsoft.com/office/drawing/2014/main" id="{A0AB0E71-0661-471D-A770-2B8940DDCF2B}"/>
              </a:ext>
            </a:extLst>
          </p:cNvPr>
          <p:cNvSpPr txBox="1">
            <a:spLocks noChangeArrowheads="1"/>
          </p:cNvSpPr>
          <p:nvPr/>
        </p:nvSpPr>
        <p:spPr bwMode="auto">
          <a:xfrm>
            <a:off x="5375275" y="3357564"/>
            <a:ext cx="935038"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GB" altLang="en-US" sz="2000" b="1">
                <a:solidFill>
                  <a:schemeClr val="bg1"/>
                </a:solidFill>
              </a:rPr>
              <a:t>vas</a:t>
            </a:r>
          </a:p>
        </p:txBody>
      </p:sp>
      <p:sp>
        <p:nvSpPr>
          <p:cNvPr id="6155" name="Text Box 11">
            <a:extLst>
              <a:ext uri="{FF2B5EF4-FFF2-40B4-BE49-F238E27FC236}">
                <a16:creationId xmlns:a16="http://schemas.microsoft.com/office/drawing/2014/main" id="{810E66BB-8DC7-4D30-A4CA-EDDA434FA922}"/>
              </a:ext>
            </a:extLst>
          </p:cNvPr>
          <p:cNvSpPr txBox="1">
            <a:spLocks noChangeArrowheads="1"/>
          </p:cNvSpPr>
          <p:nvPr/>
        </p:nvSpPr>
        <p:spPr bwMode="auto">
          <a:xfrm>
            <a:off x="5448300" y="3860801"/>
            <a:ext cx="719138" cy="8540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GB" altLang="en-US" sz="2000" b="1">
                <a:solidFill>
                  <a:schemeClr val="bg1"/>
                </a:solidFill>
              </a:rPr>
              <a:t>va</a:t>
            </a:r>
          </a:p>
          <a:p>
            <a:pPr>
              <a:spcBef>
                <a:spcPct val="50000"/>
              </a:spcBef>
            </a:pPr>
            <a:r>
              <a:rPr lang="en-GB" altLang="en-US" sz="2000" b="1">
                <a:solidFill>
                  <a:schemeClr val="bg1"/>
                </a:solidFill>
              </a:rPr>
              <a:t>va</a:t>
            </a:r>
          </a:p>
        </p:txBody>
      </p:sp>
      <p:sp>
        <p:nvSpPr>
          <p:cNvPr id="6156" name="Text Box 12">
            <a:extLst>
              <a:ext uri="{FF2B5EF4-FFF2-40B4-BE49-F238E27FC236}">
                <a16:creationId xmlns:a16="http://schemas.microsoft.com/office/drawing/2014/main" id="{1F2B5292-9BE3-4923-8434-C22AC4DEFE32}"/>
              </a:ext>
            </a:extLst>
          </p:cNvPr>
          <p:cNvSpPr txBox="1">
            <a:spLocks noChangeArrowheads="1"/>
          </p:cNvSpPr>
          <p:nvPr/>
        </p:nvSpPr>
        <p:spPr bwMode="auto">
          <a:xfrm>
            <a:off x="5448300" y="4724401"/>
            <a:ext cx="129540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GB" altLang="en-US" sz="2000" b="1">
                <a:solidFill>
                  <a:schemeClr val="bg1"/>
                </a:solidFill>
              </a:rPr>
              <a:t>allons</a:t>
            </a:r>
          </a:p>
        </p:txBody>
      </p:sp>
      <p:sp>
        <p:nvSpPr>
          <p:cNvPr id="6157" name="Text Box 13">
            <a:extLst>
              <a:ext uri="{FF2B5EF4-FFF2-40B4-BE49-F238E27FC236}">
                <a16:creationId xmlns:a16="http://schemas.microsoft.com/office/drawing/2014/main" id="{2377743B-05BE-4B8D-99F1-0172613FACEA}"/>
              </a:ext>
            </a:extLst>
          </p:cNvPr>
          <p:cNvSpPr txBox="1">
            <a:spLocks noChangeArrowheads="1"/>
          </p:cNvSpPr>
          <p:nvPr/>
        </p:nvSpPr>
        <p:spPr bwMode="auto">
          <a:xfrm>
            <a:off x="5448300" y="5229226"/>
            <a:ext cx="129540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GB" altLang="en-US" sz="2000" b="1">
                <a:solidFill>
                  <a:schemeClr val="bg1"/>
                </a:solidFill>
              </a:rPr>
              <a:t>allez</a:t>
            </a:r>
          </a:p>
        </p:txBody>
      </p:sp>
      <p:sp>
        <p:nvSpPr>
          <p:cNvPr id="6158" name="Text Box 14">
            <a:extLst>
              <a:ext uri="{FF2B5EF4-FFF2-40B4-BE49-F238E27FC236}">
                <a16:creationId xmlns:a16="http://schemas.microsoft.com/office/drawing/2014/main" id="{1D67D7D5-D7F3-4C09-A29E-A2468064271D}"/>
              </a:ext>
            </a:extLst>
          </p:cNvPr>
          <p:cNvSpPr txBox="1">
            <a:spLocks noChangeArrowheads="1"/>
          </p:cNvSpPr>
          <p:nvPr/>
        </p:nvSpPr>
        <p:spPr bwMode="auto">
          <a:xfrm>
            <a:off x="5448301" y="5734051"/>
            <a:ext cx="936625" cy="8540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GB" altLang="en-US" sz="2000" b="1">
                <a:solidFill>
                  <a:schemeClr val="bg1"/>
                </a:solidFill>
              </a:rPr>
              <a:t>vont</a:t>
            </a:r>
          </a:p>
          <a:p>
            <a:pPr>
              <a:spcBef>
                <a:spcPct val="50000"/>
              </a:spcBef>
            </a:pPr>
            <a:r>
              <a:rPr lang="en-GB" altLang="en-US" sz="2000" b="1">
                <a:solidFill>
                  <a:schemeClr val="bg1"/>
                </a:solidFill>
              </a:rPr>
              <a:t>vont</a:t>
            </a:r>
          </a:p>
        </p:txBody>
      </p:sp>
      <p:sp>
        <p:nvSpPr>
          <p:cNvPr id="6159" name="Text Box 15">
            <a:extLst>
              <a:ext uri="{FF2B5EF4-FFF2-40B4-BE49-F238E27FC236}">
                <a16:creationId xmlns:a16="http://schemas.microsoft.com/office/drawing/2014/main" id="{A23393D6-4710-4AD9-949E-0E16F715EFD7}"/>
              </a:ext>
            </a:extLst>
          </p:cNvPr>
          <p:cNvSpPr txBox="1">
            <a:spLocks noChangeArrowheads="1"/>
          </p:cNvSpPr>
          <p:nvPr/>
        </p:nvSpPr>
        <p:spPr bwMode="auto">
          <a:xfrm>
            <a:off x="6672263" y="2924176"/>
            <a:ext cx="2519362" cy="35972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GB" altLang="en-US" sz="2000" i="1"/>
              <a:t>I go</a:t>
            </a:r>
          </a:p>
          <a:p>
            <a:pPr>
              <a:spcBef>
                <a:spcPct val="50000"/>
              </a:spcBef>
            </a:pPr>
            <a:r>
              <a:rPr lang="en-GB" altLang="en-US" sz="2000" i="1"/>
              <a:t>you go</a:t>
            </a:r>
          </a:p>
          <a:p>
            <a:pPr>
              <a:spcBef>
                <a:spcPct val="50000"/>
              </a:spcBef>
            </a:pPr>
            <a:r>
              <a:rPr lang="en-GB" altLang="en-US" sz="2000" i="1"/>
              <a:t>he goes</a:t>
            </a:r>
          </a:p>
          <a:p>
            <a:pPr>
              <a:spcBef>
                <a:spcPct val="50000"/>
              </a:spcBef>
            </a:pPr>
            <a:r>
              <a:rPr lang="en-GB" altLang="en-US" sz="2000" i="1"/>
              <a:t>she goes</a:t>
            </a:r>
          </a:p>
          <a:p>
            <a:pPr>
              <a:spcBef>
                <a:spcPct val="50000"/>
              </a:spcBef>
            </a:pPr>
            <a:r>
              <a:rPr lang="en-GB" altLang="en-US" sz="2000" i="1"/>
              <a:t>we go</a:t>
            </a:r>
          </a:p>
          <a:p>
            <a:pPr>
              <a:spcBef>
                <a:spcPct val="50000"/>
              </a:spcBef>
            </a:pPr>
            <a:r>
              <a:rPr lang="en-GB" altLang="en-US" sz="2000" i="1"/>
              <a:t>you (plural/polite) go</a:t>
            </a:r>
          </a:p>
          <a:p>
            <a:pPr>
              <a:spcBef>
                <a:spcPct val="50000"/>
              </a:spcBef>
            </a:pPr>
            <a:r>
              <a:rPr lang="en-GB" altLang="en-US" sz="2000" i="1"/>
              <a:t>they (masc.) go</a:t>
            </a:r>
          </a:p>
          <a:p>
            <a:pPr>
              <a:spcBef>
                <a:spcPct val="50000"/>
              </a:spcBef>
            </a:pPr>
            <a:r>
              <a:rPr lang="en-GB" altLang="en-US" sz="2000" i="1"/>
              <a:t>They (fem.) go</a:t>
            </a:r>
          </a:p>
        </p:txBody>
      </p:sp>
      <p:sp>
        <p:nvSpPr>
          <p:cNvPr id="2" name="Rectangle: Rounded Corners 1">
            <a:extLst>
              <a:ext uri="{FF2B5EF4-FFF2-40B4-BE49-F238E27FC236}">
                <a16:creationId xmlns:a16="http://schemas.microsoft.com/office/drawing/2014/main" id="{0CD18926-A8C4-4DD6-841F-84E456CDD6A7}"/>
              </a:ext>
            </a:extLst>
          </p:cNvPr>
          <p:cNvSpPr/>
          <p:nvPr/>
        </p:nvSpPr>
        <p:spPr>
          <a:xfrm>
            <a:off x="309489" y="2924176"/>
            <a:ext cx="2307102" cy="1507147"/>
          </a:xfrm>
          <a:prstGeom prst="round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a:t>COPY!!</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5" presetClass="entr" presetSubtype="0" fill="hold" grpId="0" nodeType="clickEffect">
                                  <p:stCondLst>
                                    <p:cond delay="0"/>
                                  </p:stCondLst>
                                  <p:childTnLst>
                                    <p:set>
                                      <p:cBhvr>
                                        <p:cTn id="6" dur="1" fill="hold">
                                          <p:stCondLst>
                                            <p:cond delay="0"/>
                                          </p:stCondLst>
                                        </p:cTn>
                                        <p:tgtEl>
                                          <p:spTgt spid="6153"/>
                                        </p:tgtEl>
                                        <p:attrNameLst>
                                          <p:attrName>style.visibility</p:attrName>
                                        </p:attrNameLst>
                                      </p:cBhvr>
                                      <p:to>
                                        <p:strVal val="visible"/>
                                      </p:to>
                                    </p:set>
                                    <p:anim calcmode="lin" valueType="num">
                                      <p:cBhvr>
                                        <p:cTn id="7" dur="1000" fill="hold"/>
                                        <p:tgtEl>
                                          <p:spTgt spid="6153"/>
                                        </p:tgtEl>
                                        <p:attrNameLst>
                                          <p:attrName>ppt_w</p:attrName>
                                        </p:attrNameLst>
                                      </p:cBhvr>
                                      <p:tavLst>
                                        <p:tav tm="0">
                                          <p:val>
                                            <p:fltVal val="0"/>
                                          </p:val>
                                        </p:tav>
                                        <p:tav tm="100000">
                                          <p:val>
                                            <p:strVal val="#ppt_w"/>
                                          </p:val>
                                        </p:tav>
                                      </p:tavLst>
                                    </p:anim>
                                    <p:anim calcmode="lin" valueType="num">
                                      <p:cBhvr>
                                        <p:cTn id="8" dur="1000" fill="hold"/>
                                        <p:tgtEl>
                                          <p:spTgt spid="6153"/>
                                        </p:tgtEl>
                                        <p:attrNameLst>
                                          <p:attrName>ppt_h</p:attrName>
                                        </p:attrNameLst>
                                      </p:cBhvr>
                                      <p:tavLst>
                                        <p:tav tm="0">
                                          <p:val>
                                            <p:fltVal val="0"/>
                                          </p:val>
                                        </p:tav>
                                        <p:tav tm="100000">
                                          <p:val>
                                            <p:strVal val="#ppt_h"/>
                                          </p:val>
                                        </p:tav>
                                      </p:tavLst>
                                    </p:anim>
                                    <p:anim calcmode="lin" valueType="num">
                                      <p:cBhvr>
                                        <p:cTn id="9" dur="1000" fill="hold"/>
                                        <p:tgtEl>
                                          <p:spTgt spid="6153"/>
                                        </p:tgtEl>
                                        <p:attrNameLst>
                                          <p:attrName>ppt_x</p:attrName>
                                        </p:attrNameLst>
                                      </p:cBhvr>
                                      <p:tavLst>
                                        <p:tav tm="0" fmla="#ppt_x+(cos(-2*pi*(1-$))*-#ppt_x-sin(-2*pi*(1-$))*(1-#ppt_y))*(1-$)">
                                          <p:val>
                                            <p:fltVal val="0"/>
                                          </p:val>
                                        </p:tav>
                                        <p:tav tm="100000">
                                          <p:val>
                                            <p:fltVal val="1"/>
                                          </p:val>
                                        </p:tav>
                                      </p:tavLst>
                                    </p:anim>
                                    <p:anim calcmode="lin" valueType="num">
                                      <p:cBhvr>
                                        <p:cTn id="10" dur="1000" fill="hold"/>
                                        <p:tgtEl>
                                          <p:spTgt spid="6153"/>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1" fill="hold" nodeType="clickPar">
                      <p:stCondLst>
                        <p:cond delay="indefinite"/>
                      </p:stCondLst>
                      <p:childTnLst>
                        <p:par>
                          <p:cTn id="12" fill="hold" nodeType="withGroup">
                            <p:stCondLst>
                              <p:cond delay="0"/>
                            </p:stCondLst>
                            <p:childTnLst>
                              <p:par>
                                <p:cTn id="13" presetID="15" presetClass="entr" presetSubtype="0" fill="hold" grpId="0" nodeType="clickEffect">
                                  <p:stCondLst>
                                    <p:cond delay="0"/>
                                  </p:stCondLst>
                                  <p:childTnLst>
                                    <p:set>
                                      <p:cBhvr>
                                        <p:cTn id="14" dur="1" fill="hold">
                                          <p:stCondLst>
                                            <p:cond delay="0"/>
                                          </p:stCondLst>
                                        </p:cTn>
                                        <p:tgtEl>
                                          <p:spTgt spid="6154"/>
                                        </p:tgtEl>
                                        <p:attrNameLst>
                                          <p:attrName>style.visibility</p:attrName>
                                        </p:attrNameLst>
                                      </p:cBhvr>
                                      <p:to>
                                        <p:strVal val="visible"/>
                                      </p:to>
                                    </p:set>
                                    <p:anim calcmode="lin" valueType="num">
                                      <p:cBhvr>
                                        <p:cTn id="15" dur="1000" fill="hold"/>
                                        <p:tgtEl>
                                          <p:spTgt spid="6154"/>
                                        </p:tgtEl>
                                        <p:attrNameLst>
                                          <p:attrName>ppt_w</p:attrName>
                                        </p:attrNameLst>
                                      </p:cBhvr>
                                      <p:tavLst>
                                        <p:tav tm="0">
                                          <p:val>
                                            <p:fltVal val="0"/>
                                          </p:val>
                                        </p:tav>
                                        <p:tav tm="100000">
                                          <p:val>
                                            <p:strVal val="#ppt_w"/>
                                          </p:val>
                                        </p:tav>
                                      </p:tavLst>
                                    </p:anim>
                                    <p:anim calcmode="lin" valueType="num">
                                      <p:cBhvr>
                                        <p:cTn id="16" dur="1000" fill="hold"/>
                                        <p:tgtEl>
                                          <p:spTgt spid="6154"/>
                                        </p:tgtEl>
                                        <p:attrNameLst>
                                          <p:attrName>ppt_h</p:attrName>
                                        </p:attrNameLst>
                                      </p:cBhvr>
                                      <p:tavLst>
                                        <p:tav tm="0">
                                          <p:val>
                                            <p:fltVal val="0"/>
                                          </p:val>
                                        </p:tav>
                                        <p:tav tm="100000">
                                          <p:val>
                                            <p:strVal val="#ppt_h"/>
                                          </p:val>
                                        </p:tav>
                                      </p:tavLst>
                                    </p:anim>
                                    <p:anim calcmode="lin" valueType="num">
                                      <p:cBhvr>
                                        <p:cTn id="17" dur="1000" fill="hold"/>
                                        <p:tgtEl>
                                          <p:spTgt spid="6154"/>
                                        </p:tgtEl>
                                        <p:attrNameLst>
                                          <p:attrName>ppt_x</p:attrName>
                                        </p:attrNameLst>
                                      </p:cBhvr>
                                      <p:tavLst>
                                        <p:tav tm="0" fmla="#ppt_x+(cos(-2*pi*(1-$))*-#ppt_x-sin(-2*pi*(1-$))*(1-#ppt_y))*(1-$)">
                                          <p:val>
                                            <p:fltVal val="0"/>
                                          </p:val>
                                        </p:tav>
                                        <p:tav tm="100000">
                                          <p:val>
                                            <p:fltVal val="1"/>
                                          </p:val>
                                        </p:tav>
                                      </p:tavLst>
                                    </p:anim>
                                    <p:anim calcmode="lin" valueType="num">
                                      <p:cBhvr>
                                        <p:cTn id="18" dur="1000" fill="hold"/>
                                        <p:tgtEl>
                                          <p:spTgt spid="6154"/>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9" fill="hold" nodeType="clickPar">
                      <p:stCondLst>
                        <p:cond delay="indefinite"/>
                      </p:stCondLst>
                      <p:childTnLst>
                        <p:par>
                          <p:cTn id="20" fill="hold" nodeType="withGroup">
                            <p:stCondLst>
                              <p:cond delay="0"/>
                            </p:stCondLst>
                            <p:childTnLst>
                              <p:par>
                                <p:cTn id="21" presetID="15" presetClass="entr" presetSubtype="0" fill="hold" grpId="0" nodeType="clickEffect">
                                  <p:stCondLst>
                                    <p:cond delay="0"/>
                                  </p:stCondLst>
                                  <p:childTnLst>
                                    <p:set>
                                      <p:cBhvr>
                                        <p:cTn id="22" dur="1" fill="hold">
                                          <p:stCondLst>
                                            <p:cond delay="0"/>
                                          </p:stCondLst>
                                        </p:cTn>
                                        <p:tgtEl>
                                          <p:spTgt spid="6155"/>
                                        </p:tgtEl>
                                        <p:attrNameLst>
                                          <p:attrName>style.visibility</p:attrName>
                                        </p:attrNameLst>
                                      </p:cBhvr>
                                      <p:to>
                                        <p:strVal val="visible"/>
                                      </p:to>
                                    </p:set>
                                    <p:anim calcmode="lin" valueType="num">
                                      <p:cBhvr>
                                        <p:cTn id="23" dur="1000" fill="hold"/>
                                        <p:tgtEl>
                                          <p:spTgt spid="6155"/>
                                        </p:tgtEl>
                                        <p:attrNameLst>
                                          <p:attrName>ppt_w</p:attrName>
                                        </p:attrNameLst>
                                      </p:cBhvr>
                                      <p:tavLst>
                                        <p:tav tm="0">
                                          <p:val>
                                            <p:fltVal val="0"/>
                                          </p:val>
                                        </p:tav>
                                        <p:tav tm="100000">
                                          <p:val>
                                            <p:strVal val="#ppt_w"/>
                                          </p:val>
                                        </p:tav>
                                      </p:tavLst>
                                    </p:anim>
                                    <p:anim calcmode="lin" valueType="num">
                                      <p:cBhvr>
                                        <p:cTn id="24" dur="1000" fill="hold"/>
                                        <p:tgtEl>
                                          <p:spTgt spid="6155"/>
                                        </p:tgtEl>
                                        <p:attrNameLst>
                                          <p:attrName>ppt_h</p:attrName>
                                        </p:attrNameLst>
                                      </p:cBhvr>
                                      <p:tavLst>
                                        <p:tav tm="0">
                                          <p:val>
                                            <p:fltVal val="0"/>
                                          </p:val>
                                        </p:tav>
                                        <p:tav tm="100000">
                                          <p:val>
                                            <p:strVal val="#ppt_h"/>
                                          </p:val>
                                        </p:tav>
                                      </p:tavLst>
                                    </p:anim>
                                    <p:anim calcmode="lin" valueType="num">
                                      <p:cBhvr>
                                        <p:cTn id="25" dur="1000" fill="hold"/>
                                        <p:tgtEl>
                                          <p:spTgt spid="6155"/>
                                        </p:tgtEl>
                                        <p:attrNameLst>
                                          <p:attrName>ppt_x</p:attrName>
                                        </p:attrNameLst>
                                      </p:cBhvr>
                                      <p:tavLst>
                                        <p:tav tm="0" fmla="#ppt_x+(cos(-2*pi*(1-$))*-#ppt_x-sin(-2*pi*(1-$))*(1-#ppt_y))*(1-$)">
                                          <p:val>
                                            <p:fltVal val="0"/>
                                          </p:val>
                                        </p:tav>
                                        <p:tav tm="100000">
                                          <p:val>
                                            <p:fltVal val="1"/>
                                          </p:val>
                                        </p:tav>
                                      </p:tavLst>
                                    </p:anim>
                                    <p:anim calcmode="lin" valueType="num">
                                      <p:cBhvr>
                                        <p:cTn id="26" dur="1000" fill="hold"/>
                                        <p:tgtEl>
                                          <p:spTgt spid="6155"/>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27" fill="hold" nodeType="clickPar">
                      <p:stCondLst>
                        <p:cond delay="indefinite"/>
                      </p:stCondLst>
                      <p:childTnLst>
                        <p:par>
                          <p:cTn id="28" fill="hold" nodeType="withGroup">
                            <p:stCondLst>
                              <p:cond delay="0"/>
                            </p:stCondLst>
                            <p:childTnLst>
                              <p:par>
                                <p:cTn id="29" presetID="15" presetClass="entr" presetSubtype="0" fill="hold" grpId="0" nodeType="clickEffect">
                                  <p:stCondLst>
                                    <p:cond delay="0"/>
                                  </p:stCondLst>
                                  <p:childTnLst>
                                    <p:set>
                                      <p:cBhvr>
                                        <p:cTn id="30" dur="1" fill="hold">
                                          <p:stCondLst>
                                            <p:cond delay="0"/>
                                          </p:stCondLst>
                                        </p:cTn>
                                        <p:tgtEl>
                                          <p:spTgt spid="6156"/>
                                        </p:tgtEl>
                                        <p:attrNameLst>
                                          <p:attrName>style.visibility</p:attrName>
                                        </p:attrNameLst>
                                      </p:cBhvr>
                                      <p:to>
                                        <p:strVal val="visible"/>
                                      </p:to>
                                    </p:set>
                                    <p:anim calcmode="lin" valueType="num">
                                      <p:cBhvr>
                                        <p:cTn id="31" dur="1000" fill="hold"/>
                                        <p:tgtEl>
                                          <p:spTgt spid="6156"/>
                                        </p:tgtEl>
                                        <p:attrNameLst>
                                          <p:attrName>ppt_w</p:attrName>
                                        </p:attrNameLst>
                                      </p:cBhvr>
                                      <p:tavLst>
                                        <p:tav tm="0">
                                          <p:val>
                                            <p:fltVal val="0"/>
                                          </p:val>
                                        </p:tav>
                                        <p:tav tm="100000">
                                          <p:val>
                                            <p:strVal val="#ppt_w"/>
                                          </p:val>
                                        </p:tav>
                                      </p:tavLst>
                                    </p:anim>
                                    <p:anim calcmode="lin" valueType="num">
                                      <p:cBhvr>
                                        <p:cTn id="32" dur="1000" fill="hold"/>
                                        <p:tgtEl>
                                          <p:spTgt spid="6156"/>
                                        </p:tgtEl>
                                        <p:attrNameLst>
                                          <p:attrName>ppt_h</p:attrName>
                                        </p:attrNameLst>
                                      </p:cBhvr>
                                      <p:tavLst>
                                        <p:tav tm="0">
                                          <p:val>
                                            <p:fltVal val="0"/>
                                          </p:val>
                                        </p:tav>
                                        <p:tav tm="100000">
                                          <p:val>
                                            <p:strVal val="#ppt_h"/>
                                          </p:val>
                                        </p:tav>
                                      </p:tavLst>
                                    </p:anim>
                                    <p:anim calcmode="lin" valueType="num">
                                      <p:cBhvr>
                                        <p:cTn id="33" dur="1000" fill="hold"/>
                                        <p:tgtEl>
                                          <p:spTgt spid="6156"/>
                                        </p:tgtEl>
                                        <p:attrNameLst>
                                          <p:attrName>ppt_x</p:attrName>
                                        </p:attrNameLst>
                                      </p:cBhvr>
                                      <p:tavLst>
                                        <p:tav tm="0" fmla="#ppt_x+(cos(-2*pi*(1-$))*-#ppt_x-sin(-2*pi*(1-$))*(1-#ppt_y))*(1-$)">
                                          <p:val>
                                            <p:fltVal val="0"/>
                                          </p:val>
                                        </p:tav>
                                        <p:tav tm="100000">
                                          <p:val>
                                            <p:fltVal val="1"/>
                                          </p:val>
                                        </p:tav>
                                      </p:tavLst>
                                    </p:anim>
                                    <p:anim calcmode="lin" valueType="num">
                                      <p:cBhvr>
                                        <p:cTn id="34" dur="1000" fill="hold"/>
                                        <p:tgtEl>
                                          <p:spTgt spid="6156"/>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35" fill="hold" nodeType="clickPar">
                      <p:stCondLst>
                        <p:cond delay="indefinite"/>
                      </p:stCondLst>
                      <p:childTnLst>
                        <p:par>
                          <p:cTn id="36" fill="hold" nodeType="withGroup">
                            <p:stCondLst>
                              <p:cond delay="0"/>
                            </p:stCondLst>
                            <p:childTnLst>
                              <p:par>
                                <p:cTn id="37" presetID="15" presetClass="entr" presetSubtype="0" fill="hold" grpId="0" nodeType="clickEffect">
                                  <p:stCondLst>
                                    <p:cond delay="0"/>
                                  </p:stCondLst>
                                  <p:childTnLst>
                                    <p:set>
                                      <p:cBhvr>
                                        <p:cTn id="38" dur="1" fill="hold">
                                          <p:stCondLst>
                                            <p:cond delay="0"/>
                                          </p:stCondLst>
                                        </p:cTn>
                                        <p:tgtEl>
                                          <p:spTgt spid="6157"/>
                                        </p:tgtEl>
                                        <p:attrNameLst>
                                          <p:attrName>style.visibility</p:attrName>
                                        </p:attrNameLst>
                                      </p:cBhvr>
                                      <p:to>
                                        <p:strVal val="visible"/>
                                      </p:to>
                                    </p:set>
                                    <p:anim calcmode="lin" valueType="num">
                                      <p:cBhvr>
                                        <p:cTn id="39" dur="1000" fill="hold"/>
                                        <p:tgtEl>
                                          <p:spTgt spid="6157"/>
                                        </p:tgtEl>
                                        <p:attrNameLst>
                                          <p:attrName>ppt_w</p:attrName>
                                        </p:attrNameLst>
                                      </p:cBhvr>
                                      <p:tavLst>
                                        <p:tav tm="0">
                                          <p:val>
                                            <p:fltVal val="0"/>
                                          </p:val>
                                        </p:tav>
                                        <p:tav tm="100000">
                                          <p:val>
                                            <p:strVal val="#ppt_w"/>
                                          </p:val>
                                        </p:tav>
                                      </p:tavLst>
                                    </p:anim>
                                    <p:anim calcmode="lin" valueType="num">
                                      <p:cBhvr>
                                        <p:cTn id="40" dur="1000" fill="hold"/>
                                        <p:tgtEl>
                                          <p:spTgt spid="6157"/>
                                        </p:tgtEl>
                                        <p:attrNameLst>
                                          <p:attrName>ppt_h</p:attrName>
                                        </p:attrNameLst>
                                      </p:cBhvr>
                                      <p:tavLst>
                                        <p:tav tm="0">
                                          <p:val>
                                            <p:fltVal val="0"/>
                                          </p:val>
                                        </p:tav>
                                        <p:tav tm="100000">
                                          <p:val>
                                            <p:strVal val="#ppt_h"/>
                                          </p:val>
                                        </p:tav>
                                      </p:tavLst>
                                    </p:anim>
                                    <p:anim calcmode="lin" valueType="num">
                                      <p:cBhvr>
                                        <p:cTn id="41" dur="1000" fill="hold"/>
                                        <p:tgtEl>
                                          <p:spTgt spid="6157"/>
                                        </p:tgtEl>
                                        <p:attrNameLst>
                                          <p:attrName>ppt_x</p:attrName>
                                        </p:attrNameLst>
                                      </p:cBhvr>
                                      <p:tavLst>
                                        <p:tav tm="0" fmla="#ppt_x+(cos(-2*pi*(1-$))*-#ppt_x-sin(-2*pi*(1-$))*(1-#ppt_y))*(1-$)">
                                          <p:val>
                                            <p:fltVal val="0"/>
                                          </p:val>
                                        </p:tav>
                                        <p:tav tm="100000">
                                          <p:val>
                                            <p:fltVal val="1"/>
                                          </p:val>
                                        </p:tav>
                                      </p:tavLst>
                                    </p:anim>
                                    <p:anim calcmode="lin" valueType="num">
                                      <p:cBhvr>
                                        <p:cTn id="42" dur="1000" fill="hold"/>
                                        <p:tgtEl>
                                          <p:spTgt spid="6157"/>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43" fill="hold" nodeType="clickPar">
                      <p:stCondLst>
                        <p:cond delay="indefinite"/>
                      </p:stCondLst>
                      <p:childTnLst>
                        <p:par>
                          <p:cTn id="44" fill="hold" nodeType="withGroup">
                            <p:stCondLst>
                              <p:cond delay="0"/>
                            </p:stCondLst>
                            <p:childTnLst>
                              <p:par>
                                <p:cTn id="45" presetID="15" presetClass="entr" presetSubtype="0" fill="hold" grpId="0" nodeType="clickEffect">
                                  <p:stCondLst>
                                    <p:cond delay="0"/>
                                  </p:stCondLst>
                                  <p:childTnLst>
                                    <p:set>
                                      <p:cBhvr>
                                        <p:cTn id="46" dur="1" fill="hold">
                                          <p:stCondLst>
                                            <p:cond delay="0"/>
                                          </p:stCondLst>
                                        </p:cTn>
                                        <p:tgtEl>
                                          <p:spTgt spid="6158"/>
                                        </p:tgtEl>
                                        <p:attrNameLst>
                                          <p:attrName>style.visibility</p:attrName>
                                        </p:attrNameLst>
                                      </p:cBhvr>
                                      <p:to>
                                        <p:strVal val="visible"/>
                                      </p:to>
                                    </p:set>
                                    <p:anim calcmode="lin" valueType="num">
                                      <p:cBhvr>
                                        <p:cTn id="47" dur="1000" fill="hold"/>
                                        <p:tgtEl>
                                          <p:spTgt spid="6158"/>
                                        </p:tgtEl>
                                        <p:attrNameLst>
                                          <p:attrName>ppt_w</p:attrName>
                                        </p:attrNameLst>
                                      </p:cBhvr>
                                      <p:tavLst>
                                        <p:tav tm="0">
                                          <p:val>
                                            <p:fltVal val="0"/>
                                          </p:val>
                                        </p:tav>
                                        <p:tav tm="100000">
                                          <p:val>
                                            <p:strVal val="#ppt_w"/>
                                          </p:val>
                                        </p:tav>
                                      </p:tavLst>
                                    </p:anim>
                                    <p:anim calcmode="lin" valueType="num">
                                      <p:cBhvr>
                                        <p:cTn id="48" dur="1000" fill="hold"/>
                                        <p:tgtEl>
                                          <p:spTgt spid="6158"/>
                                        </p:tgtEl>
                                        <p:attrNameLst>
                                          <p:attrName>ppt_h</p:attrName>
                                        </p:attrNameLst>
                                      </p:cBhvr>
                                      <p:tavLst>
                                        <p:tav tm="0">
                                          <p:val>
                                            <p:fltVal val="0"/>
                                          </p:val>
                                        </p:tav>
                                        <p:tav tm="100000">
                                          <p:val>
                                            <p:strVal val="#ppt_h"/>
                                          </p:val>
                                        </p:tav>
                                      </p:tavLst>
                                    </p:anim>
                                    <p:anim calcmode="lin" valueType="num">
                                      <p:cBhvr>
                                        <p:cTn id="49" dur="1000" fill="hold"/>
                                        <p:tgtEl>
                                          <p:spTgt spid="6158"/>
                                        </p:tgtEl>
                                        <p:attrNameLst>
                                          <p:attrName>ppt_x</p:attrName>
                                        </p:attrNameLst>
                                      </p:cBhvr>
                                      <p:tavLst>
                                        <p:tav tm="0" fmla="#ppt_x+(cos(-2*pi*(1-$))*-#ppt_x-sin(-2*pi*(1-$))*(1-#ppt_y))*(1-$)">
                                          <p:val>
                                            <p:fltVal val="0"/>
                                          </p:val>
                                        </p:tav>
                                        <p:tav tm="100000">
                                          <p:val>
                                            <p:fltVal val="1"/>
                                          </p:val>
                                        </p:tav>
                                      </p:tavLst>
                                    </p:anim>
                                    <p:anim calcmode="lin" valueType="num">
                                      <p:cBhvr>
                                        <p:cTn id="50" dur="1000" fill="hold"/>
                                        <p:tgtEl>
                                          <p:spTgt spid="6158"/>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53" grpId="0"/>
      <p:bldP spid="6154" grpId="0"/>
      <p:bldP spid="6155" grpId="0"/>
      <p:bldP spid="6156" grpId="0"/>
      <p:bldP spid="6157" grpId="0"/>
      <p:bldP spid="6158" grpId="0"/>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B53A53A6AC0834CB7AE106B51E83CC1" ma:contentTypeVersion="24" ma:contentTypeDescription="Create a new document." ma:contentTypeScope="" ma:versionID="2571d1085e7b651e8ab5fd8ad13ca714">
  <xsd:schema xmlns:xsd="http://www.w3.org/2001/XMLSchema" xmlns:xs="http://www.w3.org/2001/XMLSchema" xmlns:p="http://schemas.microsoft.com/office/2006/metadata/properties" xmlns:ns3="1d24635c-9b6a-4be4-85eb-13301a09637f" xmlns:ns4="e8eb7d5e-0f43-4d7c-9ede-4a25dc3993c6" targetNamespace="http://schemas.microsoft.com/office/2006/metadata/properties" ma:root="true" ma:fieldsID="87c94685d84de31a7c40202dbfa3a977" ns3:_="" ns4:_="">
    <xsd:import namespace="1d24635c-9b6a-4be4-85eb-13301a09637f"/>
    <xsd:import namespace="e8eb7d5e-0f43-4d7c-9ede-4a25dc3993c6"/>
    <xsd:element name="properties">
      <xsd:complexType>
        <xsd:sequence>
          <xsd:element name="documentManagement">
            <xsd:complexType>
              <xsd:all>
                <xsd:element ref="ns3:NotebookType" minOccurs="0"/>
                <xsd:element ref="ns3:FolderType" minOccurs="0"/>
                <xsd:element ref="ns3:Owner" minOccurs="0"/>
                <xsd:element ref="ns3:DefaultSectionNames" minOccurs="0"/>
                <xsd:element ref="ns3:AppVersion" minOccurs="0"/>
                <xsd:element ref="ns3:Teachers" minOccurs="0"/>
                <xsd:element ref="ns3:Students" minOccurs="0"/>
                <xsd:element ref="ns3:Student_Groups" minOccurs="0"/>
                <xsd:element ref="ns3:Invited_Teachers" minOccurs="0"/>
                <xsd:element ref="ns3:Invited_Students" minOccurs="0"/>
                <xsd:element ref="ns3:Self_Registration_Enabled" minOccurs="0"/>
                <xsd:element ref="ns3:MediaServiceMetadata" minOccurs="0"/>
                <xsd:element ref="ns3:MediaServiceFastMetadata" minOccurs="0"/>
                <xsd:element ref="ns3:MediaServiceDateTaken" minOccurs="0"/>
                <xsd:element ref="ns3:MediaServiceAutoTags" minOccurs="0"/>
                <xsd:element ref="ns3:MediaServiceOCR" minOccurs="0"/>
                <xsd:element ref="ns3:MediaServiceLocation" minOccurs="0"/>
                <xsd:element ref="ns3:MediaServiceGenerationTime" minOccurs="0"/>
                <xsd:element ref="ns3:MediaServiceEventHashCode" minOccurs="0"/>
                <xsd:element ref="ns3:MediaServiceAutoKeyPoints" minOccurs="0"/>
                <xsd:element ref="ns3:MediaServiceKeyPoints"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1d24635c-9b6a-4be4-85eb-13301a09637f" elementFormDefault="qualified">
    <xsd:import namespace="http://schemas.microsoft.com/office/2006/documentManagement/types"/>
    <xsd:import namespace="http://schemas.microsoft.com/office/infopath/2007/PartnerControls"/>
    <xsd:element name="NotebookType" ma:index="8" nillable="true" ma:displayName="Notebook Type" ma:indexed="true" ma:internalName="NotebookType">
      <xsd:simpleType>
        <xsd:restriction base="dms:Text"/>
      </xsd:simpleType>
    </xsd:element>
    <xsd:element name="FolderType" ma:index="9" nillable="true" ma:displayName="Folder Type" ma:internalName="FolderType">
      <xsd:simpleType>
        <xsd:restriction base="dms:Text"/>
      </xsd:simpleType>
    </xsd:element>
    <xsd:element name="Owner" ma:index="10" nillable="true" ma:displayName="Owner" ma:internalName="Owner">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DefaultSectionNames" ma:index="11" nillable="true" ma:displayName="Default Section Names" ma:internalName="DefaultSectionNames">
      <xsd:simpleType>
        <xsd:restriction base="dms:Note">
          <xsd:maxLength value="255"/>
        </xsd:restriction>
      </xsd:simpleType>
    </xsd:element>
    <xsd:element name="AppVersion" ma:index="12" nillable="true" ma:displayName="App Version" ma:internalName="AppVersion">
      <xsd:simpleType>
        <xsd:restriction base="dms:Text"/>
      </xsd:simpleType>
    </xsd:element>
    <xsd:element name="Teachers" ma:index="13" nillable="true" ma:displayName="Teachers" ma:internalName="Teachers">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tudents" ma:index="14" nillable="true" ma:displayName="Students" ma:internalName="Students">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tudent_Groups" ma:index="15" nillable="true" ma:displayName="Student Groups" ma:internalName="Student_Groups">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Invited_Teachers" ma:index="16" nillable="true" ma:displayName="Invited Teachers" ma:internalName="Invited_Teachers">
      <xsd:simpleType>
        <xsd:restriction base="dms:Note">
          <xsd:maxLength value="255"/>
        </xsd:restriction>
      </xsd:simpleType>
    </xsd:element>
    <xsd:element name="Invited_Students" ma:index="17" nillable="true" ma:displayName="Invited Students" ma:internalName="Invited_Students">
      <xsd:simpleType>
        <xsd:restriction base="dms:Note">
          <xsd:maxLength value="255"/>
        </xsd:restriction>
      </xsd:simpleType>
    </xsd:element>
    <xsd:element name="Self_Registration_Enabled" ma:index="18" nillable="true" ma:displayName="Self_Registration_Enabled" ma:internalName="Self_Registration_Enabled">
      <xsd:simpleType>
        <xsd:restriction base="dms:Boolean"/>
      </xsd:simpleType>
    </xsd:element>
    <xsd:element name="MediaServiceMetadata" ma:index="19" nillable="true" ma:displayName="MediaServiceMetadata" ma:description="" ma:hidden="true" ma:internalName="MediaServiceMetadata" ma:readOnly="true">
      <xsd:simpleType>
        <xsd:restriction base="dms:Note"/>
      </xsd:simpleType>
    </xsd:element>
    <xsd:element name="MediaServiceFastMetadata" ma:index="20" nillable="true" ma:displayName="MediaServiceFastMetadata" ma:description="" ma:hidden="true" ma:internalName="MediaServiceFastMetadata" ma:readOnly="true">
      <xsd:simpleType>
        <xsd:restriction base="dms:Note"/>
      </xsd:simpleType>
    </xsd:element>
    <xsd:element name="MediaServiceDateTaken" ma:index="21" nillable="true" ma:displayName="MediaServiceDateTaken" ma:hidden="true" ma:internalName="MediaServiceDateTaken" ma:readOnly="true">
      <xsd:simpleType>
        <xsd:restriction base="dms:Text"/>
      </xsd:simpleType>
    </xsd:element>
    <xsd:element name="MediaServiceAutoTags" ma:index="22" nillable="true" ma:displayName="MediaServiceAutoTags" ma:internalName="MediaServiceAutoTags" ma:readOnly="true">
      <xsd:simpleType>
        <xsd:restriction base="dms:Text"/>
      </xsd:simpleType>
    </xsd:element>
    <xsd:element name="MediaServiceOCR" ma:index="23" nillable="true" ma:displayName="MediaServiceOCR" ma:internalName="MediaServiceOCR" ma:readOnly="true">
      <xsd:simpleType>
        <xsd:restriction base="dms:Note">
          <xsd:maxLength value="255"/>
        </xsd:restriction>
      </xsd:simpleType>
    </xsd:element>
    <xsd:element name="MediaServiceLocation" ma:index="24" nillable="true" ma:displayName="Location" ma:internalName="MediaServiceLocation" ma:readOnly="true">
      <xsd:simpleType>
        <xsd:restriction base="dms:Text"/>
      </xsd:simpleType>
    </xsd:element>
    <xsd:element name="MediaServiceGenerationTime" ma:index="25" nillable="true" ma:displayName="MediaServiceGenerationTime" ma:hidden="true" ma:internalName="MediaServiceGenerationTime" ma:readOnly="true">
      <xsd:simpleType>
        <xsd:restriction base="dms:Text"/>
      </xsd:simpleType>
    </xsd:element>
    <xsd:element name="MediaServiceEventHashCode" ma:index="26" nillable="true" ma:displayName="MediaServiceEventHashCode" ma:hidden="true" ma:internalName="MediaServiceEventHashCode" ma:readOnly="true">
      <xsd:simpleType>
        <xsd:restriction base="dms:Text"/>
      </xsd:simpleType>
    </xsd:element>
    <xsd:element name="MediaServiceAutoKeyPoints" ma:index="27" nillable="true" ma:displayName="MediaServiceAutoKeyPoints" ma:hidden="true" ma:internalName="MediaServiceAutoKeyPoints" ma:readOnly="true">
      <xsd:simpleType>
        <xsd:restriction base="dms:Note"/>
      </xsd:simpleType>
    </xsd:element>
    <xsd:element name="MediaServiceKeyPoints" ma:index="28" nillable="true" ma:displayName="KeyPoints" ma:internalName="MediaServiceKeyPoint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8eb7d5e-0f43-4d7c-9ede-4a25dc3993c6" elementFormDefault="qualified">
    <xsd:import namespace="http://schemas.microsoft.com/office/2006/documentManagement/types"/>
    <xsd:import namespace="http://schemas.microsoft.com/office/infopath/2007/PartnerControls"/>
    <xsd:element name="SharedWithUsers" ma:index="29"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30" nillable="true" ma:displayName="Shared With Details" ma:internalName="SharedWithDetails" ma:readOnly="true">
      <xsd:simpleType>
        <xsd:restriction base="dms:Note">
          <xsd:maxLength value="255"/>
        </xsd:restriction>
      </xsd:simpleType>
    </xsd:element>
    <xsd:element name="SharingHintHash" ma:index="31"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Owner xmlns="1d24635c-9b6a-4be4-85eb-13301a09637f">
      <UserInfo>
        <DisplayName/>
        <AccountId xsi:nil="true"/>
        <AccountType/>
      </UserInfo>
    </Owner>
    <FolderType xmlns="1d24635c-9b6a-4be4-85eb-13301a09637f" xsi:nil="true"/>
    <Student_Groups xmlns="1d24635c-9b6a-4be4-85eb-13301a09637f">
      <UserInfo>
        <DisplayName/>
        <AccountId xsi:nil="true"/>
        <AccountType/>
      </UserInfo>
    </Student_Groups>
    <AppVersion xmlns="1d24635c-9b6a-4be4-85eb-13301a09637f" xsi:nil="true"/>
    <Invited_Teachers xmlns="1d24635c-9b6a-4be4-85eb-13301a09637f" xsi:nil="true"/>
    <Invited_Students xmlns="1d24635c-9b6a-4be4-85eb-13301a09637f" xsi:nil="true"/>
    <Students xmlns="1d24635c-9b6a-4be4-85eb-13301a09637f">
      <UserInfo>
        <DisplayName/>
        <AccountId xsi:nil="true"/>
        <AccountType/>
      </UserInfo>
    </Students>
    <Self_Registration_Enabled xmlns="1d24635c-9b6a-4be4-85eb-13301a09637f" xsi:nil="true"/>
    <NotebookType xmlns="1d24635c-9b6a-4be4-85eb-13301a09637f" xsi:nil="true"/>
    <Teachers xmlns="1d24635c-9b6a-4be4-85eb-13301a09637f">
      <UserInfo>
        <DisplayName/>
        <AccountId xsi:nil="true"/>
        <AccountType/>
      </UserInfo>
    </Teachers>
    <DefaultSectionNames xmlns="1d24635c-9b6a-4be4-85eb-13301a09637f" xsi:nil="true"/>
  </documentManagement>
</p:properties>
</file>

<file path=customXml/itemProps1.xml><?xml version="1.0" encoding="utf-8"?>
<ds:datastoreItem xmlns:ds="http://schemas.openxmlformats.org/officeDocument/2006/customXml" ds:itemID="{31B8BD8F-0A43-4490-A33C-49C0DB1457B1}">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1d24635c-9b6a-4be4-85eb-13301a09637f"/>
    <ds:schemaRef ds:uri="e8eb7d5e-0f43-4d7c-9ede-4a25dc3993c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8D207B7-4610-4B91-B27B-2DE45EA57F5B}">
  <ds:schemaRefs>
    <ds:schemaRef ds:uri="http://schemas.microsoft.com/sharepoint/v3/contenttype/forms"/>
  </ds:schemaRefs>
</ds:datastoreItem>
</file>

<file path=customXml/itemProps3.xml><?xml version="1.0" encoding="utf-8"?>
<ds:datastoreItem xmlns:ds="http://schemas.openxmlformats.org/officeDocument/2006/customXml" ds:itemID="{890A2830-6B3D-4030-B88B-DA91CC02794D}">
  <ds:schemaRefs>
    <ds:schemaRef ds:uri="1d24635c-9b6a-4be4-85eb-13301a09637f"/>
    <ds:schemaRef ds:uri="http://purl.org/dc/dcmitype/"/>
    <ds:schemaRef ds:uri="http://www.w3.org/XML/1998/namespace"/>
    <ds:schemaRef ds:uri="http://schemas.microsoft.com/office/2006/documentManagement/types"/>
    <ds:schemaRef ds:uri="http://purl.org/dc/terms/"/>
    <ds:schemaRef ds:uri="e8eb7d5e-0f43-4d7c-9ede-4a25dc3993c6"/>
    <ds:schemaRef ds:uri="http://schemas.microsoft.com/office/infopath/2007/PartnerControls"/>
    <ds:schemaRef ds:uri="http://schemas.openxmlformats.org/package/2006/metadata/core-properties"/>
    <ds:schemaRef ds:uri="http://schemas.microsoft.com/office/2006/metadata/properties"/>
    <ds:schemaRef ds:uri="http://purl.org/dc/elements/1.1/"/>
  </ds:schemaRefs>
</ds:datastoreItem>
</file>

<file path=docProps/app.xml><?xml version="1.0" encoding="utf-8"?>
<Properties xmlns="http://schemas.openxmlformats.org/officeDocument/2006/extended-properties" xmlns:vt="http://schemas.openxmlformats.org/officeDocument/2006/docPropsVTypes">
  <TotalTime>2</TotalTime>
  <Words>326</Words>
  <Application>Microsoft Office PowerPoint</Application>
  <PresentationFormat>Widescreen</PresentationFormat>
  <Paragraphs>55</Paragraphs>
  <Slides>6</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6</vt:i4>
      </vt:variant>
    </vt:vector>
  </HeadingPairs>
  <TitlesOfParts>
    <vt:vector size="10" baseType="lpstr">
      <vt:lpstr>Arial</vt:lpstr>
      <vt:lpstr>Calibri</vt:lpstr>
      <vt:lpstr>Calibri Light</vt:lpstr>
      <vt:lpstr>Office Theme</vt:lpstr>
      <vt:lpstr>Go through the ppt and make notes on the formation of the near future tense.  Watch this video clip to remind you of the formation of the first part of it. https://www.youtube.com/watch?v=y47eSlLSxa0 </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Go through the ppt and make notes on the formation of the near future tense.  Watch this video clip to remind you of the formation of the first part of it. https://www.youtube.com/watch?v=y47eSlLSxa0 </dc:title>
  <dc:creator>SKITT, J (Stocksbridge High School Teacher)</dc:creator>
  <cp:lastModifiedBy>SKITT, J (Stocksbridge High School Teacher)</cp:lastModifiedBy>
  <cp:revision>1</cp:revision>
  <dcterms:created xsi:type="dcterms:W3CDTF">2020-10-12T07:56:35Z</dcterms:created>
  <dcterms:modified xsi:type="dcterms:W3CDTF">2020-10-12T07:58:39Z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0x0101000B53A53A6AC0834CB7AE106B51E83CC1</vt:lpwstr>
  </property>
</Properties>
</file>

<file path=docProps/thumbnail.jpeg>
</file>